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660" r:id="rId3"/>
  </p:sldMasterIdLst>
  <p:sldIdLst>
    <p:sldId id="256" r:id="rId4"/>
  </p:sldIdLst>
  <p:sldSz cx="32918400" cy="219456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360363" indent="96838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722313" indent="192088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084263" indent="287338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446213" indent="382588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D00"/>
    <a:srgbClr val="FFE100"/>
    <a:srgbClr val="D7D200"/>
    <a:srgbClr val="F4EE00"/>
    <a:srgbClr val="FFFF99"/>
    <a:srgbClr val="FFFF66"/>
    <a:srgbClr val="DCDFE6"/>
    <a:srgbClr val="EB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36" d="100"/>
          <a:sy n="36" d="100"/>
        </p:scale>
        <p:origin x="864" y="108"/>
      </p:cViewPr>
      <p:guideLst>
        <p:guide orient="horz" pos="691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7483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998" y="15362239"/>
            <a:ext cx="19751278" cy="181292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998" y="1960564"/>
            <a:ext cx="19751278" cy="13168312"/>
          </a:xfrm>
          <a:prstGeom prst="rect">
            <a:avLst/>
          </a:prstGeom>
        </p:spPr>
        <p:txBody>
          <a:bodyPr lIns="72384" tIns="36192" rIns="72384" bIns="36192"/>
          <a:lstStyle>
            <a:lvl1pPr marL="0" indent="0">
              <a:buNone/>
              <a:defRPr sz="2500"/>
            </a:lvl1pPr>
            <a:lvl2pPr marL="361920" indent="0">
              <a:buNone/>
              <a:defRPr sz="2200"/>
            </a:lvl2pPr>
            <a:lvl3pPr marL="723839" indent="0">
              <a:buNone/>
              <a:defRPr sz="1900"/>
            </a:lvl3pPr>
            <a:lvl4pPr marL="1085759" indent="0">
              <a:buNone/>
              <a:defRPr sz="1600"/>
            </a:lvl4pPr>
            <a:lvl5pPr marL="1447678" indent="0">
              <a:buNone/>
              <a:defRPr sz="1600"/>
            </a:lvl5pPr>
            <a:lvl6pPr marL="1809598" indent="0">
              <a:buNone/>
              <a:defRPr sz="1600"/>
            </a:lvl6pPr>
            <a:lvl7pPr marL="2171517" indent="0">
              <a:buNone/>
              <a:defRPr sz="1600"/>
            </a:lvl7pPr>
            <a:lvl8pPr marL="2533437" indent="0">
              <a:buNone/>
              <a:defRPr sz="1600"/>
            </a:lvl8pPr>
            <a:lvl9pPr marL="2895356" indent="0">
              <a:buNone/>
              <a:defRPr sz="16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998" y="17175163"/>
            <a:ext cx="19751278" cy="2576512"/>
          </a:xfrm>
          <a:prstGeom prst="rect">
            <a:avLst/>
          </a:prstGeom>
        </p:spPr>
        <p:txBody>
          <a:bodyPr lIns="72384" tIns="36192" rIns="72384" bIns="36192"/>
          <a:lstStyle>
            <a:lvl1pPr marL="0" indent="0">
              <a:buNone/>
              <a:defRPr sz="1100"/>
            </a:lvl1pPr>
            <a:lvl2pPr marL="361920" indent="0">
              <a:buNone/>
              <a:defRPr sz="900"/>
            </a:lvl2pPr>
            <a:lvl3pPr marL="723839" indent="0">
              <a:buNone/>
              <a:defRPr sz="800"/>
            </a:lvl3pPr>
            <a:lvl4pPr marL="1085759" indent="0">
              <a:buNone/>
              <a:defRPr sz="700"/>
            </a:lvl4pPr>
            <a:lvl5pPr marL="1447678" indent="0">
              <a:buNone/>
              <a:defRPr sz="700"/>
            </a:lvl5pPr>
            <a:lvl6pPr marL="1809598" indent="0">
              <a:buNone/>
              <a:defRPr sz="700"/>
            </a:lvl6pPr>
            <a:lvl7pPr marL="2171517" indent="0">
              <a:buNone/>
              <a:defRPr sz="700"/>
            </a:lvl7pPr>
            <a:lvl8pPr marL="2533437" indent="0">
              <a:buNone/>
              <a:defRPr sz="700"/>
            </a:lvl8pPr>
            <a:lvl9pPr marL="2895356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1646238" y="19985038"/>
            <a:ext cx="7681912" cy="1524000"/>
          </a:xfrm>
          <a:prstGeom prst="rect">
            <a:avLst/>
          </a:prstGeom>
        </p:spPr>
        <p:txBody>
          <a:bodyPr lIns="72384" tIns="36192" rIns="72384" bIns="36192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1247438" y="19985038"/>
            <a:ext cx="10425112" cy="1524000"/>
          </a:xfrm>
          <a:prstGeom prst="rect">
            <a:avLst/>
          </a:prstGeom>
        </p:spPr>
        <p:txBody>
          <a:bodyPr lIns="72384" tIns="36192" rIns="72384" bIns="36192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3591838" y="19985038"/>
            <a:ext cx="7681912" cy="1524000"/>
          </a:xfrm>
          <a:prstGeom prst="rect">
            <a:avLst/>
          </a:prstGeom>
        </p:spPr>
        <p:txBody>
          <a:bodyPr vert="horz" wrap="square" lIns="72384" tIns="36192" rIns="72384" bIns="36192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B713967-3D83-4C12-8D51-EF1F8A7CAF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0151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635" y="5119688"/>
            <a:ext cx="29626322" cy="14484350"/>
          </a:xfrm>
          <a:prstGeom prst="rect">
            <a:avLst/>
          </a:prstGeom>
        </p:spPr>
        <p:txBody>
          <a:bodyPr vert="eaVert" lIns="72384" tIns="36192" rIns="72384" bIns="36192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646238" y="19985038"/>
            <a:ext cx="7681912" cy="1524000"/>
          </a:xfrm>
          <a:prstGeom prst="rect">
            <a:avLst/>
          </a:prstGeom>
        </p:spPr>
        <p:txBody>
          <a:bodyPr lIns="72384" tIns="36192" rIns="72384" bIns="36192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1247438" y="19985038"/>
            <a:ext cx="10425112" cy="1524000"/>
          </a:xfrm>
          <a:prstGeom prst="rect">
            <a:avLst/>
          </a:prstGeom>
        </p:spPr>
        <p:txBody>
          <a:bodyPr lIns="72384" tIns="36192" rIns="72384" bIns="36192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3591838" y="19985038"/>
            <a:ext cx="7681912" cy="1524000"/>
          </a:xfrm>
          <a:prstGeom prst="rect">
            <a:avLst/>
          </a:prstGeom>
        </p:spPr>
        <p:txBody>
          <a:bodyPr vert="horz" wrap="square" lIns="72384" tIns="36192" rIns="72384" bIns="36192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6266641-31A0-47DA-989B-C163089CD5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4641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7269" y="877888"/>
            <a:ext cx="7405688" cy="18726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635" y="877888"/>
            <a:ext cx="22106334" cy="18726150"/>
          </a:xfrm>
          <a:prstGeom prst="rect">
            <a:avLst/>
          </a:prstGeom>
        </p:spPr>
        <p:txBody>
          <a:bodyPr vert="eaVert" lIns="72384" tIns="36192" rIns="72384" bIns="36192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646238" y="19985038"/>
            <a:ext cx="7681912" cy="1524000"/>
          </a:xfrm>
          <a:prstGeom prst="rect">
            <a:avLst/>
          </a:prstGeom>
        </p:spPr>
        <p:txBody>
          <a:bodyPr lIns="72384" tIns="36192" rIns="72384" bIns="36192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1247438" y="19985038"/>
            <a:ext cx="10425112" cy="1524000"/>
          </a:xfrm>
          <a:prstGeom prst="rect">
            <a:avLst/>
          </a:prstGeom>
        </p:spPr>
        <p:txBody>
          <a:bodyPr lIns="72384" tIns="36192" rIns="72384" bIns="36192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3591838" y="19985038"/>
            <a:ext cx="7681912" cy="1524000"/>
          </a:xfrm>
          <a:prstGeom prst="rect">
            <a:avLst/>
          </a:prstGeom>
        </p:spPr>
        <p:txBody>
          <a:bodyPr vert="horz" wrap="square" lIns="72384" tIns="36192" rIns="72384" bIns="36192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D557C75-8170-40D8-864B-D508FB06DD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5598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356" y="6816726"/>
            <a:ext cx="27979688" cy="4705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523" y="12436476"/>
            <a:ext cx="23043356" cy="56070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23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85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47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09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715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33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95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1B112-4179-4866-A09F-C2793D9D2D86}" type="datetimeFigureOut">
              <a:rPr lang="en-US"/>
              <a:pPr>
                <a:defRPr/>
              </a:pPr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519B9-4135-46BD-AB1E-54ACAB8F0C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46817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DC1C7-D706-4C6A-8F9C-23AA5F2667C2}" type="datetimeFigureOut">
              <a:rPr lang="en-US"/>
              <a:pPr>
                <a:defRPr/>
              </a:pPr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7BE25-9B4C-43AB-9841-209E6117F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86235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14101764"/>
            <a:ext cx="27980879" cy="43592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9301164"/>
            <a:ext cx="27980879" cy="4800600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19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238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8575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4767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0959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7151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3343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9535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34A27-A358-4D32-8ECB-5A427C5E2EEB}" type="datetimeFigureOut">
              <a:rPr lang="en-US"/>
              <a:pPr>
                <a:defRPr/>
              </a:pPr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68209-9D44-49CF-88B4-756655795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13958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444" y="5121276"/>
            <a:ext cx="14756606" cy="14482763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6351" y="5121276"/>
            <a:ext cx="14756606" cy="14482763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47F43-F95C-42E8-9B9F-9E4B222F9A45}" type="datetimeFigureOut">
              <a:rPr lang="en-US"/>
              <a:pPr>
                <a:defRPr/>
              </a:pPr>
              <a:t>6/12/2020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4888C-D432-4046-8B13-DC3551026C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48185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45" y="4911727"/>
            <a:ext cx="14544675" cy="204787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1920" indent="0">
              <a:buNone/>
              <a:defRPr sz="1600" b="1"/>
            </a:lvl2pPr>
            <a:lvl3pPr marL="723839" indent="0">
              <a:buNone/>
              <a:defRPr sz="1400" b="1"/>
            </a:lvl3pPr>
            <a:lvl4pPr marL="1085759" indent="0">
              <a:buNone/>
              <a:defRPr sz="1300" b="1"/>
            </a:lvl4pPr>
            <a:lvl5pPr marL="1447678" indent="0">
              <a:buNone/>
              <a:defRPr sz="1300" b="1"/>
            </a:lvl5pPr>
            <a:lvl6pPr marL="1809598" indent="0">
              <a:buNone/>
              <a:defRPr sz="1300" b="1"/>
            </a:lvl6pPr>
            <a:lvl7pPr marL="2171517" indent="0">
              <a:buNone/>
              <a:defRPr sz="1300" b="1"/>
            </a:lvl7pPr>
            <a:lvl8pPr marL="2533437" indent="0">
              <a:buNone/>
              <a:defRPr sz="1300" b="1"/>
            </a:lvl8pPr>
            <a:lvl9pPr marL="289535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445" y="6959600"/>
            <a:ext cx="14544675" cy="12644438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329" y="4911727"/>
            <a:ext cx="14550628" cy="204787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1920" indent="0">
              <a:buNone/>
              <a:defRPr sz="1600" b="1"/>
            </a:lvl2pPr>
            <a:lvl3pPr marL="723839" indent="0">
              <a:buNone/>
              <a:defRPr sz="1400" b="1"/>
            </a:lvl3pPr>
            <a:lvl4pPr marL="1085759" indent="0">
              <a:buNone/>
              <a:defRPr sz="1300" b="1"/>
            </a:lvl4pPr>
            <a:lvl5pPr marL="1447678" indent="0">
              <a:buNone/>
              <a:defRPr sz="1300" b="1"/>
            </a:lvl5pPr>
            <a:lvl6pPr marL="1809598" indent="0">
              <a:buNone/>
              <a:defRPr sz="1300" b="1"/>
            </a:lvl6pPr>
            <a:lvl7pPr marL="2171517" indent="0">
              <a:buNone/>
              <a:defRPr sz="1300" b="1"/>
            </a:lvl7pPr>
            <a:lvl8pPr marL="2533437" indent="0">
              <a:buNone/>
              <a:defRPr sz="1300" b="1"/>
            </a:lvl8pPr>
            <a:lvl9pPr marL="289535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329" y="6959600"/>
            <a:ext cx="14550628" cy="12644438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6E0F2-9FA3-4612-B272-DCBDACB543D8}" type="datetimeFigureOut">
              <a:rPr lang="en-US"/>
              <a:pPr>
                <a:defRPr/>
              </a:pPr>
              <a:t>6/12/2020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59160-6AD9-4566-B6AA-D376315804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35364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93065-2842-43F4-8E13-7CC676923261}" type="datetimeFigureOut">
              <a:rPr lang="en-US"/>
              <a:pPr>
                <a:defRPr/>
              </a:pPr>
              <a:t>6/12/2020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058CF-57DB-4965-90D2-A8473D226D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94385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00113-5046-464D-8A5D-6C490BE5A2CD}" type="datetimeFigureOut">
              <a:rPr lang="en-US"/>
              <a:pPr>
                <a:defRPr/>
              </a:pPr>
              <a:t>6/12/2020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07099-611D-45C6-92D9-2ED99402C4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202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523568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5" y="873126"/>
            <a:ext cx="10829925" cy="3719513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656" y="873126"/>
            <a:ext cx="18402300" cy="1873091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445" y="4592638"/>
            <a:ext cx="10829925" cy="15011400"/>
          </a:xfrm>
        </p:spPr>
        <p:txBody>
          <a:bodyPr/>
          <a:lstStyle>
            <a:lvl1pPr marL="0" indent="0">
              <a:buNone/>
              <a:defRPr sz="1100"/>
            </a:lvl1pPr>
            <a:lvl2pPr marL="361920" indent="0">
              <a:buNone/>
              <a:defRPr sz="900"/>
            </a:lvl2pPr>
            <a:lvl3pPr marL="723839" indent="0">
              <a:buNone/>
              <a:defRPr sz="800"/>
            </a:lvl3pPr>
            <a:lvl4pPr marL="1085759" indent="0">
              <a:buNone/>
              <a:defRPr sz="700"/>
            </a:lvl4pPr>
            <a:lvl5pPr marL="1447678" indent="0">
              <a:buNone/>
              <a:defRPr sz="700"/>
            </a:lvl5pPr>
            <a:lvl6pPr marL="1809598" indent="0">
              <a:buNone/>
              <a:defRPr sz="700"/>
            </a:lvl6pPr>
            <a:lvl7pPr marL="2171517" indent="0">
              <a:buNone/>
              <a:defRPr sz="700"/>
            </a:lvl7pPr>
            <a:lvl8pPr marL="2533437" indent="0">
              <a:buNone/>
              <a:defRPr sz="700"/>
            </a:lvl8pPr>
            <a:lvl9pPr marL="2895356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33AC3-288F-4386-832D-35F7960FA899}" type="datetimeFigureOut">
              <a:rPr lang="en-US"/>
              <a:pPr>
                <a:defRPr/>
              </a:pPr>
              <a:t>6/12/2020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EA246-BEDE-4A15-8438-E65D6429D0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02302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998" y="15362239"/>
            <a:ext cx="19751278" cy="181292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998" y="1960564"/>
            <a:ext cx="19751278" cy="13168312"/>
          </a:xfrm>
        </p:spPr>
        <p:txBody>
          <a:bodyPr rtlCol="0">
            <a:normAutofit/>
          </a:bodyPr>
          <a:lstStyle>
            <a:lvl1pPr marL="0" indent="0">
              <a:buNone/>
              <a:defRPr sz="2500"/>
            </a:lvl1pPr>
            <a:lvl2pPr marL="361920" indent="0">
              <a:buNone/>
              <a:defRPr sz="2200"/>
            </a:lvl2pPr>
            <a:lvl3pPr marL="723839" indent="0">
              <a:buNone/>
              <a:defRPr sz="1900"/>
            </a:lvl3pPr>
            <a:lvl4pPr marL="1085759" indent="0">
              <a:buNone/>
              <a:defRPr sz="1600"/>
            </a:lvl4pPr>
            <a:lvl5pPr marL="1447678" indent="0">
              <a:buNone/>
              <a:defRPr sz="1600"/>
            </a:lvl5pPr>
            <a:lvl6pPr marL="1809598" indent="0">
              <a:buNone/>
              <a:defRPr sz="1600"/>
            </a:lvl6pPr>
            <a:lvl7pPr marL="2171517" indent="0">
              <a:buNone/>
              <a:defRPr sz="1600"/>
            </a:lvl7pPr>
            <a:lvl8pPr marL="2533437" indent="0">
              <a:buNone/>
              <a:defRPr sz="1600"/>
            </a:lvl8pPr>
            <a:lvl9pPr marL="2895356" indent="0">
              <a:buNone/>
              <a:defRPr sz="16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998" y="17175163"/>
            <a:ext cx="19751278" cy="2576512"/>
          </a:xfrm>
        </p:spPr>
        <p:txBody>
          <a:bodyPr/>
          <a:lstStyle>
            <a:lvl1pPr marL="0" indent="0">
              <a:buNone/>
              <a:defRPr sz="1100"/>
            </a:lvl1pPr>
            <a:lvl2pPr marL="361920" indent="0">
              <a:buNone/>
              <a:defRPr sz="900"/>
            </a:lvl2pPr>
            <a:lvl3pPr marL="723839" indent="0">
              <a:buNone/>
              <a:defRPr sz="800"/>
            </a:lvl3pPr>
            <a:lvl4pPr marL="1085759" indent="0">
              <a:buNone/>
              <a:defRPr sz="700"/>
            </a:lvl4pPr>
            <a:lvl5pPr marL="1447678" indent="0">
              <a:buNone/>
              <a:defRPr sz="700"/>
            </a:lvl5pPr>
            <a:lvl6pPr marL="1809598" indent="0">
              <a:buNone/>
              <a:defRPr sz="700"/>
            </a:lvl6pPr>
            <a:lvl7pPr marL="2171517" indent="0">
              <a:buNone/>
              <a:defRPr sz="700"/>
            </a:lvl7pPr>
            <a:lvl8pPr marL="2533437" indent="0">
              <a:buNone/>
              <a:defRPr sz="700"/>
            </a:lvl8pPr>
            <a:lvl9pPr marL="2895356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5076B-BF7F-4BA8-BD6B-C6C80E8AD998}" type="datetimeFigureOut">
              <a:rPr lang="en-US"/>
              <a:pPr>
                <a:defRPr/>
              </a:pPr>
              <a:t>6/12/2020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12AD2-27D3-4C78-A624-8418B79145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51714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FB0B1-8E7C-494B-97CA-E5000232234E}" type="datetimeFigureOut">
              <a:rPr lang="en-US"/>
              <a:pPr>
                <a:defRPr/>
              </a:pPr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9784E-ECFD-4A4E-901E-CDE483F877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06465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079" y="879476"/>
            <a:ext cx="7406878" cy="18724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445" y="879476"/>
            <a:ext cx="22106335" cy="18724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66849-CC06-493D-AAF5-5E699A273181}" type="datetimeFigureOut">
              <a:rPr lang="en-US"/>
              <a:pPr>
                <a:defRPr/>
              </a:pPr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927B5-8349-45D9-926F-717C904A1A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88383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356" y="6816726"/>
            <a:ext cx="27979688" cy="4705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523" y="12436476"/>
            <a:ext cx="23043356" cy="56070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23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85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47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09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715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33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95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6BC8B-DBD1-4227-AC88-4BBC373639C1}" type="datetimeFigureOut">
              <a:rPr lang="en-US"/>
              <a:pPr>
                <a:defRPr/>
              </a:pPr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65D10-5333-48D5-B612-4265437CA8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86364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13833-D3CC-4FA9-804A-983B4683487C}" type="datetimeFigureOut">
              <a:rPr lang="en-US"/>
              <a:pPr>
                <a:defRPr/>
              </a:pPr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DDB17-3113-4A9B-AA5B-07BF55E088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99717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14101764"/>
            <a:ext cx="27980879" cy="43592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9301164"/>
            <a:ext cx="27980879" cy="4800600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19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238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8575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4767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0959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7151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3343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9535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50E21-5A8B-46C1-93F2-27DA03C180EA}" type="datetimeFigureOut">
              <a:rPr lang="en-US"/>
              <a:pPr>
                <a:defRPr/>
              </a:pPr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38E51-6880-4653-8E8A-1EC306866D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17030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444" y="5121276"/>
            <a:ext cx="14756606" cy="14482763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6351" y="5121276"/>
            <a:ext cx="14756606" cy="14482763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0AC71-F07E-4E75-A5B5-35F6E9716662}" type="datetimeFigureOut">
              <a:rPr lang="en-US"/>
              <a:pPr>
                <a:defRPr/>
              </a:pPr>
              <a:t>6/12/2020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800C9-7B2C-4B3F-BDE6-0740643BE2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71385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45" y="4911727"/>
            <a:ext cx="14544675" cy="204787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1920" indent="0">
              <a:buNone/>
              <a:defRPr sz="1600" b="1"/>
            </a:lvl2pPr>
            <a:lvl3pPr marL="723839" indent="0">
              <a:buNone/>
              <a:defRPr sz="1400" b="1"/>
            </a:lvl3pPr>
            <a:lvl4pPr marL="1085759" indent="0">
              <a:buNone/>
              <a:defRPr sz="1300" b="1"/>
            </a:lvl4pPr>
            <a:lvl5pPr marL="1447678" indent="0">
              <a:buNone/>
              <a:defRPr sz="1300" b="1"/>
            </a:lvl5pPr>
            <a:lvl6pPr marL="1809598" indent="0">
              <a:buNone/>
              <a:defRPr sz="1300" b="1"/>
            </a:lvl6pPr>
            <a:lvl7pPr marL="2171517" indent="0">
              <a:buNone/>
              <a:defRPr sz="1300" b="1"/>
            </a:lvl7pPr>
            <a:lvl8pPr marL="2533437" indent="0">
              <a:buNone/>
              <a:defRPr sz="1300" b="1"/>
            </a:lvl8pPr>
            <a:lvl9pPr marL="289535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445" y="6959600"/>
            <a:ext cx="14544675" cy="12644438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329" y="4911727"/>
            <a:ext cx="14550628" cy="204787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1920" indent="0">
              <a:buNone/>
              <a:defRPr sz="1600" b="1"/>
            </a:lvl2pPr>
            <a:lvl3pPr marL="723839" indent="0">
              <a:buNone/>
              <a:defRPr sz="1400" b="1"/>
            </a:lvl3pPr>
            <a:lvl4pPr marL="1085759" indent="0">
              <a:buNone/>
              <a:defRPr sz="1300" b="1"/>
            </a:lvl4pPr>
            <a:lvl5pPr marL="1447678" indent="0">
              <a:buNone/>
              <a:defRPr sz="1300" b="1"/>
            </a:lvl5pPr>
            <a:lvl6pPr marL="1809598" indent="0">
              <a:buNone/>
              <a:defRPr sz="1300" b="1"/>
            </a:lvl6pPr>
            <a:lvl7pPr marL="2171517" indent="0">
              <a:buNone/>
              <a:defRPr sz="1300" b="1"/>
            </a:lvl7pPr>
            <a:lvl8pPr marL="2533437" indent="0">
              <a:buNone/>
              <a:defRPr sz="1300" b="1"/>
            </a:lvl8pPr>
            <a:lvl9pPr marL="289535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329" y="6959600"/>
            <a:ext cx="14550628" cy="12644438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CBDF8-DECC-432F-827A-2B9479DCD7B6}" type="datetimeFigureOut">
              <a:rPr lang="en-US"/>
              <a:pPr>
                <a:defRPr/>
              </a:pPr>
              <a:t>6/12/2020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91F0A-0AAD-4F88-A656-C48120B99C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26129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E4474-2656-4D89-ACA3-C6DA5D9B9059}" type="datetimeFigureOut">
              <a:rPr lang="en-US"/>
              <a:pPr>
                <a:defRPr/>
              </a:pPr>
              <a:t>6/12/2020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4D1CF-89F7-4E19-83FE-FA7600F1DF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5621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6635" y="5119688"/>
            <a:ext cx="29626322" cy="14484350"/>
          </a:xfrm>
          <a:prstGeom prst="rect">
            <a:avLst/>
          </a:prstGeom>
        </p:spPr>
        <p:txBody>
          <a:bodyPr lIns="72384" tIns="36192" rIns="72384" bIns="36192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646238" y="19985038"/>
            <a:ext cx="7681912" cy="1524000"/>
          </a:xfrm>
          <a:prstGeom prst="rect">
            <a:avLst/>
          </a:prstGeom>
        </p:spPr>
        <p:txBody>
          <a:bodyPr lIns="72384" tIns="36192" rIns="72384" bIns="36192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1247438" y="19985038"/>
            <a:ext cx="10425112" cy="1524000"/>
          </a:xfrm>
          <a:prstGeom prst="rect">
            <a:avLst/>
          </a:prstGeom>
        </p:spPr>
        <p:txBody>
          <a:bodyPr lIns="72384" tIns="36192" rIns="72384" bIns="36192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3591838" y="19985038"/>
            <a:ext cx="7681912" cy="1524000"/>
          </a:xfrm>
          <a:prstGeom prst="rect">
            <a:avLst/>
          </a:prstGeom>
        </p:spPr>
        <p:txBody>
          <a:bodyPr vert="horz" wrap="square" lIns="72384" tIns="36192" rIns="72384" bIns="36192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E55CCC8-7639-485D-8E5B-A20A3E3CD1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16335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22E53-503F-4CAF-9E82-658880166342}" type="datetimeFigureOut">
              <a:rPr lang="en-US"/>
              <a:pPr>
                <a:defRPr/>
              </a:pPr>
              <a:t>6/12/2020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586A6-04F7-4A81-81BF-A0C07FCDEB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41494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5" y="873126"/>
            <a:ext cx="10829925" cy="3719513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656" y="873126"/>
            <a:ext cx="18402300" cy="1873091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445" y="4592638"/>
            <a:ext cx="10829925" cy="15011400"/>
          </a:xfrm>
        </p:spPr>
        <p:txBody>
          <a:bodyPr/>
          <a:lstStyle>
            <a:lvl1pPr marL="0" indent="0">
              <a:buNone/>
              <a:defRPr sz="1100"/>
            </a:lvl1pPr>
            <a:lvl2pPr marL="361920" indent="0">
              <a:buNone/>
              <a:defRPr sz="900"/>
            </a:lvl2pPr>
            <a:lvl3pPr marL="723839" indent="0">
              <a:buNone/>
              <a:defRPr sz="800"/>
            </a:lvl3pPr>
            <a:lvl4pPr marL="1085759" indent="0">
              <a:buNone/>
              <a:defRPr sz="700"/>
            </a:lvl4pPr>
            <a:lvl5pPr marL="1447678" indent="0">
              <a:buNone/>
              <a:defRPr sz="700"/>
            </a:lvl5pPr>
            <a:lvl6pPr marL="1809598" indent="0">
              <a:buNone/>
              <a:defRPr sz="700"/>
            </a:lvl6pPr>
            <a:lvl7pPr marL="2171517" indent="0">
              <a:buNone/>
              <a:defRPr sz="700"/>
            </a:lvl7pPr>
            <a:lvl8pPr marL="2533437" indent="0">
              <a:buNone/>
              <a:defRPr sz="700"/>
            </a:lvl8pPr>
            <a:lvl9pPr marL="2895356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36245-1CEF-4D68-A27C-474192485010}" type="datetimeFigureOut">
              <a:rPr lang="en-US"/>
              <a:pPr>
                <a:defRPr/>
              </a:pPr>
              <a:t>6/12/2020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5BCA0-A2BD-4EA5-B17F-1100DAB074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92417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998" y="15362239"/>
            <a:ext cx="19751278" cy="181292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998" y="1960564"/>
            <a:ext cx="19751278" cy="13168312"/>
          </a:xfrm>
        </p:spPr>
        <p:txBody>
          <a:bodyPr rtlCol="0">
            <a:normAutofit/>
          </a:bodyPr>
          <a:lstStyle>
            <a:lvl1pPr marL="0" indent="0">
              <a:buNone/>
              <a:defRPr sz="2500"/>
            </a:lvl1pPr>
            <a:lvl2pPr marL="361920" indent="0">
              <a:buNone/>
              <a:defRPr sz="2200"/>
            </a:lvl2pPr>
            <a:lvl3pPr marL="723839" indent="0">
              <a:buNone/>
              <a:defRPr sz="1900"/>
            </a:lvl3pPr>
            <a:lvl4pPr marL="1085759" indent="0">
              <a:buNone/>
              <a:defRPr sz="1600"/>
            </a:lvl4pPr>
            <a:lvl5pPr marL="1447678" indent="0">
              <a:buNone/>
              <a:defRPr sz="1600"/>
            </a:lvl5pPr>
            <a:lvl6pPr marL="1809598" indent="0">
              <a:buNone/>
              <a:defRPr sz="1600"/>
            </a:lvl6pPr>
            <a:lvl7pPr marL="2171517" indent="0">
              <a:buNone/>
              <a:defRPr sz="1600"/>
            </a:lvl7pPr>
            <a:lvl8pPr marL="2533437" indent="0">
              <a:buNone/>
              <a:defRPr sz="1600"/>
            </a:lvl8pPr>
            <a:lvl9pPr marL="2895356" indent="0">
              <a:buNone/>
              <a:defRPr sz="16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998" y="17175163"/>
            <a:ext cx="19751278" cy="2576512"/>
          </a:xfrm>
        </p:spPr>
        <p:txBody>
          <a:bodyPr/>
          <a:lstStyle>
            <a:lvl1pPr marL="0" indent="0">
              <a:buNone/>
              <a:defRPr sz="1100"/>
            </a:lvl1pPr>
            <a:lvl2pPr marL="361920" indent="0">
              <a:buNone/>
              <a:defRPr sz="900"/>
            </a:lvl2pPr>
            <a:lvl3pPr marL="723839" indent="0">
              <a:buNone/>
              <a:defRPr sz="800"/>
            </a:lvl3pPr>
            <a:lvl4pPr marL="1085759" indent="0">
              <a:buNone/>
              <a:defRPr sz="700"/>
            </a:lvl4pPr>
            <a:lvl5pPr marL="1447678" indent="0">
              <a:buNone/>
              <a:defRPr sz="700"/>
            </a:lvl5pPr>
            <a:lvl6pPr marL="1809598" indent="0">
              <a:buNone/>
              <a:defRPr sz="700"/>
            </a:lvl6pPr>
            <a:lvl7pPr marL="2171517" indent="0">
              <a:buNone/>
              <a:defRPr sz="700"/>
            </a:lvl7pPr>
            <a:lvl8pPr marL="2533437" indent="0">
              <a:buNone/>
              <a:defRPr sz="700"/>
            </a:lvl8pPr>
            <a:lvl9pPr marL="2895356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7F9B2-8D41-49C9-9704-1F2372F52A7F}" type="datetimeFigureOut">
              <a:rPr lang="en-US"/>
              <a:pPr>
                <a:defRPr/>
              </a:pPr>
              <a:t>6/12/2020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73B3B-9978-4E5B-8CEE-0B3C675122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88302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9ECBA-6225-426A-BAD7-879B5A5ECAF5}" type="datetimeFigureOut">
              <a:rPr lang="en-US"/>
              <a:pPr>
                <a:defRPr/>
              </a:pPr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F9EB1-64B8-404D-BD3E-780CD988CF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5193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079" y="879476"/>
            <a:ext cx="7406878" cy="18724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445" y="879476"/>
            <a:ext cx="22106335" cy="18724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9D3A5-3293-417B-BD37-7FDE02BD7294}" type="datetimeFigureOut">
              <a:rPr lang="en-US"/>
              <a:pPr>
                <a:defRPr/>
              </a:pPr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44055-2B4A-4056-9AD4-455135369E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3047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14101764"/>
            <a:ext cx="27980879" cy="43592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9301164"/>
            <a:ext cx="27980879" cy="4800600"/>
          </a:xfrm>
          <a:prstGeom prst="rect">
            <a:avLst/>
          </a:prstGeom>
        </p:spPr>
        <p:txBody>
          <a:bodyPr lIns="72384" tIns="36192" rIns="72384" bIns="36192" anchor="b"/>
          <a:lstStyle>
            <a:lvl1pPr marL="0" indent="0">
              <a:buNone/>
              <a:defRPr sz="1600"/>
            </a:lvl1pPr>
            <a:lvl2pPr marL="361920" indent="0">
              <a:buNone/>
              <a:defRPr sz="1400"/>
            </a:lvl2pPr>
            <a:lvl3pPr marL="723839" indent="0">
              <a:buNone/>
              <a:defRPr sz="1300"/>
            </a:lvl3pPr>
            <a:lvl4pPr marL="1085759" indent="0">
              <a:buNone/>
              <a:defRPr sz="1100"/>
            </a:lvl4pPr>
            <a:lvl5pPr marL="1447678" indent="0">
              <a:buNone/>
              <a:defRPr sz="1100"/>
            </a:lvl5pPr>
            <a:lvl6pPr marL="1809598" indent="0">
              <a:buNone/>
              <a:defRPr sz="1100"/>
            </a:lvl6pPr>
            <a:lvl7pPr marL="2171517" indent="0">
              <a:buNone/>
              <a:defRPr sz="1100"/>
            </a:lvl7pPr>
            <a:lvl8pPr marL="2533437" indent="0">
              <a:buNone/>
              <a:defRPr sz="1100"/>
            </a:lvl8pPr>
            <a:lvl9pPr marL="2895356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646238" y="19985038"/>
            <a:ext cx="7681912" cy="1524000"/>
          </a:xfrm>
          <a:prstGeom prst="rect">
            <a:avLst/>
          </a:prstGeom>
        </p:spPr>
        <p:txBody>
          <a:bodyPr lIns="72384" tIns="36192" rIns="72384" bIns="36192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1247438" y="19985038"/>
            <a:ext cx="10425112" cy="1524000"/>
          </a:xfrm>
          <a:prstGeom prst="rect">
            <a:avLst/>
          </a:prstGeom>
        </p:spPr>
        <p:txBody>
          <a:bodyPr lIns="72384" tIns="36192" rIns="72384" bIns="36192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3591838" y="19985038"/>
            <a:ext cx="7681912" cy="1524000"/>
          </a:xfrm>
          <a:prstGeom prst="rect">
            <a:avLst/>
          </a:prstGeom>
        </p:spPr>
        <p:txBody>
          <a:bodyPr vert="horz" wrap="square" lIns="72384" tIns="36192" rIns="72384" bIns="36192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D9263D0-6C53-48CD-9613-A4D0CDC1D2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1815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636" y="5119688"/>
            <a:ext cx="14755415" cy="14484350"/>
          </a:xfrm>
          <a:prstGeom prst="rect">
            <a:avLst/>
          </a:prstGeom>
        </p:spPr>
        <p:txBody>
          <a:bodyPr lIns="72384" tIns="36192" rIns="72384" bIns="36192"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6351" y="5119688"/>
            <a:ext cx="14756606" cy="14484350"/>
          </a:xfrm>
          <a:prstGeom prst="rect">
            <a:avLst/>
          </a:prstGeom>
        </p:spPr>
        <p:txBody>
          <a:bodyPr lIns="72384" tIns="36192" rIns="72384" bIns="36192"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1646238" y="19985038"/>
            <a:ext cx="7681912" cy="1524000"/>
          </a:xfrm>
          <a:prstGeom prst="rect">
            <a:avLst/>
          </a:prstGeom>
        </p:spPr>
        <p:txBody>
          <a:bodyPr lIns="72384" tIns="36192" rIns="72384" bIns="36192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1247438" y="19985038"/>
            <a:ext cx="10425112" cy="1524000"/>
          </a:xfrm>
          <a:prstGeom prst="rect">
            <a:avLst/>
          </a:prstGeom>
        </p:spPr>
        <p:txBody>
          <a:bodyPr lIns="72384" tIns="36192" rIns="72384" bIns="36192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3591838" y="19985038"/>
            <a:ext cx="7681912" cy="1524000"/>
          </a:xfrm>
          <a:prstGeom prst="rect">
            <a:avLst/>
          </a:prstGeom>
        </p:spPr>
        <p:txBody>
          <a:bodyPr vert="horz" wrap="square" lIns="72384" tIns="36192" rIns="72384" bIns="36192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928AE34-7470-42DD-8778-C27981AE13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261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5" y="879475"/>
            <a:ext cx="29627513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45" y="4911727"/>
            <a:ext cx="14544675" cy="2047875"/>
          </a:xfrm>
          <a:prstGeom prst="rect">
            <a:avLst/>
          </a:prstGeom>
        </p:spPr>
        <p:txBody>
          <a:bodyPr lIns="72384" tIns="36192" rIns="72384" bIns="36192" anchor="b"/>
          <a:lstStyle>
            <a:lvl1pPr marL="0" indent="0">
              <a:buNone/>
              <a:defRPr sz="1900" b="1"/>
            </a:lvl1pPr>
            <a:lvl2pPr marL="361920" indent="0">
              <a:buNone/>
              <a:defRPr sz="1600" b="1"/>
            </a:lvl2pPr>
            <a:lvl3pPr marL="723839" indent="0">
              <a:buNone/>
              <a:defRPr sz="1400" b="1"/>
            </a:lvl3pPr>
            <a:lvl4pPr marL="1085759" indent="0">
              <a:buNone/>
              <a:defRPr sz="1300" b="1"/>
            </a:lvl4pPr>
            <a:lvl5pPr marL="1447678" indent="0">
              <a:buNone/>
              <a:defRPr sz="1300" b="1"/>
            </a:lvl5pPr>
            <a:lvl6pPr marL="1809598" indent="0">
              <a:buNone/>
              <a:defRPr sz="1300" b="1"/>
            </a:lvl6pPr>
            <a:lvl7pPr marL="2171517" indent="0">
              <a:buNone/>
              <a:defRPr sz="1300" b="1"/>
            </a:lvl7pPr>
            <a:lvl8pPr marL="2533437" indent="0">
              <a:buNone/>
              <a:defRPr sz="1300" b="1"/>
            </a:lvl8pPr>
            <a:lvl9pPr marL="289535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445" y="6959600"/>
            <a:ext cx="14544675" cy="12644438"/>
          </a:xfrm>
          <a:prstGeom prst="rect">
            <a:avLst/>
          </a:prstGeom>
        </p:spPr>
        <p:txBody>
          <a:bodyPr lIns="72384" tIns="36192" rIns="72384" bIns="36192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329" y="4911727"/>
            <a:ext cx="14550628" cy="2047875"/>
          </a:xfrm>
          <a:prstGeom prst="rect">
            <a:avLst/>
          </a:prstGeom>
        </p:spPr>
        <p:txBody>
          <a:bodyPr lIns="72384" tIns="36192" rIns="72384" bIns="36192" anchor="b"/>
          <a:lstStyle>
            <a:lvl1pPr marL="0" indent="0">
              <a:buNone/>
              <a:defRPr sz="1900" b="1"/>
            </a:lvl1pPr>
            <a:lvl2pPr marL="361920" indent="0">
              <a:buNone/>
              <a:defRPr sz="1600" b="1"/>
            </a:lvl2pPr>
            <a:lvl3pPr marL="723839" indent="0">
              <a:buNone/>
              <a:defRPr sz="1400" b="1"/>
            </a:lvl3pPr>
            <a:lvl4pPr marL="1085759" indent="0">
              <a:buNone/>
              <a:defRPr sz="1300" b="1"/>
            </a:lvl4pPr>
            <a:lvl5pPr marL="1447678" indent="0">
              <a:buNone/>
              <a:defRPr sz="1300" b="1"/>
            </a:lvl5pPr>
            <a:lvl6pPr marL="1809598" indent="0">
              <a:buNone/>
              <a:defRPr sz="1300" b="1"/>
            </a:lvl6pPr>
            <a:lvl7pPr marL="2171517" indent="0">
              <a:buNone/>
              <a:defRPr sz="1300" b="1"/>
            </a:lvl7pPr>
            <a:lvl8pPr marL="2533437" indent="0">
              <a:buNone/>
              <a:defRPr sz="1300" b="1"/>
            </a:lvl8pPr>
            <a:lvl9pPr marL="289535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329" y="6959600"/>
            <a:ext cx="14550628" cy="12644438"/>
          </a:xfrm>
          <a:prstGeom prst="rect">
            <a:avLst/>
          </a:prstGeom>
        </p:spPr>
        <p:txBody>
          <a:bodyPr lIns="72384" tIns="36192" rIns="72384" bIns="36192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646238" y="19985038"/>
            <a:ext cx="7681912" cy="1524000"/>
          </a:xfrm>
          <a:prstGeom prst="rect">
            <a:avLst/>
          </a:prstGeom>
        </p:spPr>
        <p:txBody>
          <a:bodyPr lIns="72384" tIns="36192" rIns="72384" bIns="36192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1247438" y="19985038"/>
            <a:ext cx="10425112" cy="1524000"/>
          </a:xfrm>
          <a:prstGeom prst="rect">
            <a:avLst/>
          </a:prstGeom>
        </p:spPr>
        <p:txBody>
          <a:bodyPr lIns="72384" tIns="36192" rIns="72384" bIns="36192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3591838" y="19985038"/>
            <a:ext cx="7681912" cy="1524000"/>
          </a:xfrm>
          <a:prstGeom prst="rect">
            <a:avLst/>
          </a:prstGeom>
        </p:spPr>
        <p:txBody>
          <a:bodyPr vert="horz" wrap="square" lIns="72384" tIns="36192" rIns="72384" bIns="36192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60675B5-6F0F-403F-ACD8-2F902F88F4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1001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646238" y="19985038"/>
            <a:ext cx="7681912" cy="1524000"/>
          </a:xfrm>
          <a:prstGeom prst="rect">
            <a:avLst/>
          </a:prstGeom>
        </p:spPr>
        <p:txBody>
          <a:bodyPr lIns="72384" tIns="36192" rIns="72384" bIns="36192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1247438" y="19985038"/>
            <a:ext cx="10425112" cy="1524000"/>
          </a:xfrm>
          <a:prstGeom prst="rect">
            <a:avLst/>
          </a:prstGeom>
        </p:spPr>
        <p:txBody>
          <a:bodyPr lIns="72384" tIns="36192" rIns="72384" bIns="36192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3591838" y="19985038"/>
            <a:ext cx="7681912" cy="1524000"/>
          </a:xfrm>
          <a:prstGeom prst="rect">
            <a:avLst/>
          </a:prstGeom>
        </p:spPr>
        <p:txBody>
          <a:bodyPr vert="horz" wrap="square" lIns="72384" tIns="36192" rIns="72384" bIns="36192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60ACDA5-D36D-4FD9-B4F8-F7BE313C8D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853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646238" y="19985038"/>
            <a:ext cx="7681912" cy="1524000"/>
          </a:xfrm>
          <a:prstGeom prst="rect">
            <a:avLst/>
          </a:prstGeom>
        </p:spPr>
        <p:txBody>
          <a:bodyPr lIns="72384" tIns="36192" rIns="72384" bIns="36192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1247438" y="19985038"/>
            <a:ext cx="10425112" cy="1524000"/>
          </a:xfrm>
          <a:prstGeom prst="rect">
            <a:avLst/>
          </a:prstGeom>
        </p:spPr>
        <p:txBody>
          <a:bodyPr lIns="72384" tIns="36192" rIns="72384" bIns="36192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3591838" y="19985038"/>
            <a:ext cx="7681912" cy="1524000"/>
          </a:xfrm>
          <a:prstGeom prst="rect">
            <a:avLst/>
          </a:prstGeom>
        </p:spPr>
        <p:txBody>
          <a:bodyPr vert="horz" wrap="square" lIns="72384" tIns="36192" rIns="72384" bIns="36192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A3B9865-BA52-46A5-8D77-E55CD5A8DA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6145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5" y="873126"/>
            <a:ext cx="10829925" cy="3719513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656" y="873126"/>
            <a:ext cx="18402300" cy="18730913"/>
          </a:xfrm>
          <a:prstGeom prst="rect">
            <a:avLst/>
          </a:prstGeom>
        </p:spPr>
        <p:txBody>
          <a:bodyPr lIns="72384" tIns="36192" rIns="72384" bIns="36192"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445" y="4592638"/>
            <a:ext cx="10829925" cy="15011400"/>
          </a:xfrm>
          <a:prstGeom prst="rect">
            <a:avLst/>
          </a:prstGeom>
        </p:spPr>
        <p:txBody>
          <a:bodyPr lIns="72384" tIns="36192" rIns="72384" bIns="36192"/>
          <a:lstStyle>
            <a:lvl1pPr marL="0" indent="0">
              <a:buNone/>
              <a:defRPr sz="1100"/>
            </a:lvl1pPr>
            <a:lvl2pPr marL="361920" indent="0">
              <a:buNone/>
              <a:defRPr sz="900"/>
            </a:lvl2pPr>
            <a:lvl3pPr marL="723839" indent="0">
              <a:buNone/>
              <a:defRPr sz="800"/>
            </a:lvl3pPr>
            <a:lvl4pPr marL="1085759" indent="0">
              <a:buNone/>
              <a:defRPr sz="700"/>
            </a:lvl4pPr>
            <a:lvl5pPr marL="1447678" indent="0">
              <a:buNone/>
              <a:defRPr sz="700"/>
            </a:lvl5pPr>
            <a:lvl6pPr marL="1809598" indent="0">
              <a:buNone/>
              <a:defRPr sz="700"/>
            </a:lvl6pPr>
            <a:lvl7pPr marL="2171517" indent="0">
              <a:buNone/>
              <a:defRPr sz="700"/>
            </a:lvl7pPr>
            <a:lvl8pPr marL="2533437" indent="0">
              <a:buNone/>
              <a:defRPr sz="700"/>
            </a:lvl8pPr>
            <a:lvl9pPr marL="2895356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1646238" y="19985038"/>
            <a:ext cx="7681912" cy="1524000"/>
          </a:xfrm>
          <a:prstGeom prst="rect">
            <a:avLst/>
          </a:prstGeom>
        </p:spPr>
        <p:txBody>
          <a:bodyPr lIns="72384" tIns="36192" rIns="72384" bIns="36192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1247438" y="19985038"/>
            <a:ext cx="10425112" cy="1524000"/>
          </a:xfrm>
          <a:prstGeom prst="rect">
            <a:avLst/>
          </a:prstGeom>
        </p:spPr>
        <p:txBody>
          <a:bodyPr lIns="72384" tIns="36192" rIns="72384" bIns="36192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3591838" y="19985038"/>
            <a:ext cx="7681912" cy="1524000"/>
          </a:xfrm>
          <a:prstGeom prst="rect">
            <a:avLst/>
          </a:prstGeom>
        </p:spPr>
        <p:txBody>
          <a:bodyPr vert="horz" wrap="square" lIns="72384" tIns="36192" rIns="72384" bIns="36192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1A82ED4-1444-4C98-A8DF-FF7DE4B4C9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721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46238" y="877888"/>
            <a:ext cx="29627512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795" tIns="148898" rIns="297795" bIns="1488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83" r:id="rId3"/>
    <p:sldLayoutId id="2147483984" r:id="rId4"/>
    <p:sldLayoutId id="2147483985" r:id="rId5"/>
    <p:sldLayoutId id="2147483986" r:id="rId6"/>
    <p:sldLayoutId id="2147483987" r:id="rId7"/>
    <p:sldLayoutId id="2147483988" r:id="rId8"/>
    <p:sldLayoutId id="2147483989" r:id="rId9"/>
    <p:sldLayoutId id="2147483990" r:id="rId10"/>
    <p:sldLayoutId id="2147483991" r:id="rId11"/>
    <p:sldLayoutId id="2147483992" r:id="rId12"/>
  </p:sldLayoutIdLst>
  <p:txStyles>
    <p:titleStyle>
      <a:lvl1pPr algn="ctr" defTabSz="2978150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978150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</a:defRPr>
      </a:lvl2pPr>
      <a:lvl3pPr algn="ctr" defTabSz="2978150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</a:defRPr>
      </a:lvl3pPr>
      <a:lvl4pPr algn="ctr" defTabSz="2978150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</a:defRPr>
      </a:lvl4pPr>
      <a:lvl5pPr algn="ctr" defTabSz="2978150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</a:defRPr>
      </a:lvl5pPr>
      <a:lvl6pPr marL="361920" algn="ctr" defTabSz="2978296" rtl="0" fontAlgn="base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</a:defRPr>
      </a:lvl6pPr>
      <a:lvl7pPr marL="723839" algn="ctr" defTabSz="2978296" rtl="0" fontAlgn="base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</a:defRPr>
      </a:lvl7pPr>
      <a:lvl8pPr marL="1085759" algn="ctr" defTabSz="2978296" rtl="0" fontAlgn="base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</a:defRPr>
      </a:lvl8pPr>
      <a:lvl9pPr marL="1447678" algn="ctr" defTabSz="2978296" rtl="0" fontAlgn="base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</a:defRPr>
      </a:lvl9pPr>
    </p:titleStyle>
    <p:bodyStyle>
      <a:lvl1pPr marL="1117600" indent="-1117600" algn="l" defTabSz="2978150" rtl="0" eaLnBrk="0" fontAlgn="base" hangingPunct="0">
        <a:spcBef>
          <a:spcPct val="20000"/>
        </a:spcBef>
        <a:spcAft>
          <a:spcPct val="0"/>
        </a:spcAft>
        <a:buChar char="•"/>
        <a:defRPr sz="10400">
          <a:solidFill>
            <a:schemeClr val="tx1"/>
          </a:solidFill>
          <a:latin typeface="+mn-lt"/>
          <a:ea typeface="+mn-ea"/>
          <a:cs typeface="+mn-cs"/>
        </a:defRPr>
      </a:lvl1pPr>
      <a:lvl2pPr marL="2417763" indent="-928688" algn="l" defTabSz="2978150" rtl="0" eaLnBrk="0" fontAlgn="base" hangingPunct="0">
        <a:spcBef>
          <a:spcPct val="20000"/>
        </a:spcBef>
        <a:spcAft>
          <a:spcPct val="0"/>
        </a:spcAft>
        <a:buChar char="–"/>
        <a:defRPr sz="9100">
          <a:solidFill>
            <a:schemeClr val="tx1"/>
          </a:solidFill>
          <a:latin typeface="+mn-lt"/>
        </a:defRPr>
      </a:lvl2pPr>
      <a:lvl3pPr marL="3721100" indent="-742950" algn="l" defTabSz="2978150" rtl="0" eaLnBrk="0" fontAlgn="base" hangingPunct="0">
        <a:spcBef>
          <a:spcPct val="20000"/>
        </a:spcBef>
        <a:spcAft>
          <a:spcPct val="0"/>
        </a:spcAft>
        <a:buChar char="•"/>
        <a:defRPr sz="7800">
          <a:solidFill>
            <a:schemeClr val="tx1"/>
          </a:solidFill>
          <a:latin typeface="+mn-lt"/>
        </a:defRPr>
      </a:lvl3pPr>
      <a:lvl4pPr marL="5210175" indent="-744538" algn="l" defTabSz="2978150" rtl="0" eaLnBrk="0" fontAlgn="base" hangingPunct="0">
        <a:spcBef>
          <a:spcPct val="20000"/>
        </a:spcBef>
        <a:spcAft>
          <a:spcPct val="0"/>
        </a:spcAft>
        <a:buChar char="–"/>
        <a:defRPr sz="6500">
          <a:solidFill>
            <a:schemeClr val="tx1"/>
          </a:solidFill>
          <a:latin typeface="+mn-lt"/>
        </a:defRPr>
      </a:lvl4pPr>
      <a:lvl5pPr marL="6699250" indent="-744538" algn="l" defTabSz="2978150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5pPr>
      <a:lvl6pPr marL="7062457" indent="-745203" algn="l" defTabSz="2978296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6pPr>
      <a:lvl7pPr marL="7424377" indent="-745203" algn="l" defTabSz="2978296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7pPr>
      <a:lvl8pPr marL="7786296" indent="-745203" algn="l" defTabSz="2978296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8pPr>
      <a:lvl9pPr marL="8148216" indent="-745203" algn="l" defTabSz="2978296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20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3839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5759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47678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09598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1517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33437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95356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646238" y="879475"/>
            <a:ext cx="29627512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384" tIns="36192" rIns="72384" bIns="361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46238" y="5121275"/>
            <a:ext cx="29627512" cy="144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384" tIns="36192" rIns="72384" bIns="361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6238" y="20340638"/>
            <a:ext cx="7681912" cy="1168400"/>
          </a:xfrm>
          <a:prstGeom prst="rect">
            <a:avLst/>
          </a:prstGeom>
        </p:spPr>
        <p:txBody>
          <a:bodyPr vert="horz" lIns="72384" tIns="36192" rIns="72384" bIns="36192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84C839DA-053E-40D8-A080-570DA694F1E1}" type="datetimeFigureOut">
              <a:rPr lang="en-US"/>
              <a:pPr>
                <a:defRPr/>
              </a:pPr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438" y="20340638"/>
            <a:ext cx="10425112" cy="1168400"/>
          </a:xfrm>
          <a:prstGeom prst="rect">
            <a:avLst/>
          </a:prstGeom>
        </p:spPr>
        <p:txBody>
          <a:bodyPr vert="horz" lIns="72384" tIns="36192" rIns="72384" bIns="36192" rtlCol="0" anchor="ctr"/>
          <a:lstStyle>
            <a:lvl1pPr algn="ctr" eaLnBrk="1" hangingPunct="1">
              <a:defRPr sz="9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838" y="20340638"/>
            <a:ext cx="7681912" cy="1168400"/>
          </a:xfrm>
          <a:prstGeom prst="rect">
            <a:avLst/>
          </a:prstGeom>
        </p:spPr>
        <p:txBody>
          <a:bodyPr vert="horz" wrap="square" lIns="72384" tIns="36192" rIns="72384" bIns="36192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072EDFB-E52E-40AF-BB46-551B04FB69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5pPr>
      <a:lvl6pPr marL="361920" algn="ctr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6pPr>
      <a:lvl7pPr marL="723839" algn="ctr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7pPr>
      <a:lvl8pPr marL="1085759" algn="ctr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8pPr>
      <a:lvl9pPr marL="1447678" algn="ctr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9pPr>
    </p:titleStyle>
    <p:bodyStyle>
      <a:lvl1pPr marL="269875" indent="-2698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87375" indent="-2254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03288" indent="-1793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65238" indent="-1793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7188" indent="-1793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90557" indent="-180960" algn="l" defTabSz="72383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52477" indent="-180960" algn="l" defTabSz="72383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14396" indent="-180960" algn="l" defTabSz="72383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76316" indent="-180960" algn="l" defTabSz="72383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20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3839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5759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47678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09598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1517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33437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95356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1646238" y="879475"/>
            <a:ext cx="29627512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384" tIns="36192" rIns="72384" bIns="361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46238" y="5121275"/>
            <a:ext cx="29627512" cy="144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384" tIns="36192" rIns="72384" bIns="361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6238" y="20340638"/>
            <a:ext cx="7681912" cy="1168400"/>
          </a:xfrm>
          <a:prstGeom prst="rect">
            <a:avLst/>
          </a:prstGeom>
        </p:spPr>
        <p:txBody>
          <a:bodyPr vert="horz" lIns="72384" tIns="36192" rIns="72384" bIns="36192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1341BA53-F3CC-4F3A-8B0B-3903F114ED19}" type="datetimeFigureOut">
              <a:rPr lang="en-US"/>
              <a:pPr>
                <a:defRPr/>
              </a:pPr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438" y="20340638"/>
            <a:ext cx="10425112" cy="1168400"/>
          </a:xfrm>
          <a:prstGeom prst="rect">
            <a:avLst/>
          </a:prstGeom>
        </p:spPr>
        <p:txBody>
          <a:bodyPr vert="horz" lIns="72384" tIns="36192" rIns="72384" bIns="36192" rtlCol="0" anchor="ctr"/>
          <a:lstStyle>
            <a:lvl1pPr algn="ctr" eaLnBrk="1" hangingPunct="1">
              <a:defRPr sz="9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838" y="20340638"/>
            <a:ext cx="7681912" cy="1168400"/>
          </a:xfrm>
          <a:prstGeom prst="rect">
            <a:avLst/>
          </a:prstGeom>
        </p:spPr>
        <p:txBody>
          <a:bodyPr vert="horz" wrap="square" lIns="72384" tIns="36192" rIns="72384" bIns="36192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32E4021-DCCF-466A-BA7E-5AFA3DB445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5pPr>
      <a:lvl6pPr marL="361920" algn="ctr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6pPr>
      <a:lvl7pPr marL="723839" algn="ctr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7pPr>
      <a:lvl8pPr marL="1085759" algn="ctr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8pPr>
      <a:lvl9pPr marL="1447678" algn="ctr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9pPr>
    </p:titleStyle>
    <p:bodyStyle>
      <a:lvl1pPr marL="269875" indent="-2698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87375" indent="-2254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03288" indent="-1793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65238" indent="-1793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7188" indent="-1793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90557" indent="-180960" algn="l" defTabSz="72383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52477" indent="-180960" algn="l" defTabSz="72383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14396" indent="-180960" algn="l" defTabSz="72383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76316" indent="-180960" algn="l" defTabSz="72383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20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3839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5759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47678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09598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1517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33437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95356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9"/>
          <p:cNvSpPr>
            <a:spLocks noChangeArrowheads="1"/>
          </p:cNvSpPr>
          <p:nvPr/>
        </p:nvSpPr>
        <p:spPr bwMode="auto">
          <a:xfrm>
            <a:off x="342900" y="609600"/>
            <a:ext cx="31946850" cy="2286000"/>
          </a:xfrm>
          <a:prstGeom prst="rect">
            <a:avLst/>
          </a:prstGeom>
          <a:solidFill>
            <a:srgbClr val="FFCD00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30" tIns="45715" rIns="91430" bIns="45715" anchor="ctr"/>
          <a:lstStyle/>
          <a:p>
            <a:pPr algn="ctr" defTabSz="2978296" eaLnBrk="1" hangingPunct="1">
              <a:defRPr/>
            </a:pPr>
            <a:r>
              <a:rPr lang="en-US" sz="5900" b="1" dirty="0">
                <a:solidFill>
                  <a:schemeClr val="tx1"/>
                </a:solidFill>
              </a:rPr>
              <a:t>Your Poster Title Goes Here</a:t>
            </a:r>
          </a:p>
          <a:p>
            <a:pPr algn="ctr" defTabSz="2978296" eaLnBrk="1" hangingPunct="1">
              <a:defRPr/>
            </a:pPr>
            <a:r>
              <a:rPr lang="en-US" sz="3200" i="1" dirty="0">
                <a:solidFill>
                  <a:schemeClr val="tx1"/>
                </a:solidFill>
              </a:rPr>
              <a:t>Your name here</a:t>
            </a:r>
          </a:p>
          <a:p>
            <a:pPr algn="ctr" defTabSz="2978296" eaLnBrk="1" hangingPunct="1">
              <a:defRPr/>
            </a:pPr>
            <a:r>
              <a:rPr lang="en-US" sz="3200" i="1" dirty="0">
                <a:solidFill>
                  <a:schemeClr val="tx1"/>
                </a:solidFill>
              </a:rPr>
              <a:t>Institution name here</a:t>
            </a:r>
          </a:p>
        </p:txBody>
      </p:sp>
      <p:sp>
        <p:nvSpPr>
          <p:cNvPr id="14339" name="Rectangle 20"/>
          <p:cNvSpPr>
            <a:spLocks noChangeArrowheads="1"/>
          </p:cNvSpPr>
          <p:nvPr/>
        </p:nvSpPr>
        <p:spPr bwMode="auto">
          <a:xfrm>
            <a:off x="400050" y="3309938"/>
            <a:ext cx="5999163" cy="7826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>
            <a:lvl1pPr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14340" name="Rectangle 21"/>
          <p:cNvSpPr>
            <a:spLocks noChangeArrowheads="1"/>
          </p:cNvSpPr>
          <p:nvPr/>
        </p:nvSpPr>
        <p:spPr bwMode="auto">
          <a:xfrm>
            <a:off x="26746200" y="16611600"/>
            <a:ext cx="4857750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>
            <a:lvl1pPr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200" b="1">
                <a:solidFill>
                  <a:schemeClr val="bg1"/>
                </a:solidFill>
              </a:rPr>
              <a:t>Acknowledgements</a:t>
            </a:r>
          </a:p>
        </p:txBody>
      </p:sp>
      <p:sp>
        <p:nvSpPr>
          <p:cNvPr id="14341" name="Rectangle 22"/>
          <p:cNvSpPr>
            <a:spLocks noChangeArrowheads="1"/>
          </p:cNvSpPr>
          <p:nvPr/>
        </p:nvSpPr>
        <p:spPr bwMode="auto">
          <a:xfrm>
            <a:off x="6629400" y="3309938"/>
            <a:ext cx="6399213" cy="7826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>
            <a:lvl1pPr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14342" name="Rectangle 23"/>
          <p:cNvSpPr>
            <a:spLocks noChangeArrowheads="1"/>
          </p:cNvSpPr>
          <p:nvPr/>
        </p:nvSpPr>
        <p:spPr bwMode="auto">
          <a:xfrm>
            <a:off x="13258800" y="3309938"/>
            <a:ext cx="6399213" cy="7826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>
            <a:lvl1pPr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14343" name="Rectangle 24"/>
          <p:cNvSpPr>
            <a:spLocks noChangeArrowheads="1"/>
          </p:cNvSpPr>
          <p:nvPr/>
        </p:nvSpPr>
        <p:spPr bwMode="auto">
          <a:xfrm>
            <a:off x="19888200" y="3309938"/>
            <a:ext cx="6399213" cy="7826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>
            <a:lvl1pPr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14344" name="Rectangle 25"/>
          <p:cNvSpPr>
            <a:spLocks noChangeArrowheads="1"/>
          </p:cNvSpPr>
          <p:nvPr/>
        </p:nvSpPr>
        <p:spPr bwMode="auto">
          <a:xfrm>
            <a:off x="26520775" y="3309938"/>
            <a:ext cx="5826125" cy="7826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>
            <a:lvl1pPr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14345" name="Text Box 32"/>
          <p:cNvSpPr txBox="1">
            <a:spLocks noChangeArrowheads="1"/>
          </p:cNvSpPr>
          <p:nvPr/>
        </p:nvSpPr>
        <p:spPr bwMode="auto">
          <a:xfrm>
            <a:off x="381000" y="4441825"/>
            <a:ext cx="5448300" cy="1204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46" name="Rectangle 33"/>
          <p:cNvSpPr>
            <a:spLocks noChangeArrowheads="1"/>
          </p:cNvSpPr>
          <p:nvPr/>
        </p:nvSpPr>
        <p:spPr bwMode="auto">
          <a:xfrm>
            <a:off x="400050" y="18288000"/>
            <a:ext cx="6399213" cy="7842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>
            <a:lvl1pPr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14347" name="Text Box 36"/>
          <p:cNvSpPr txBox="1">
            <a:spLocks noChangeArrowheads="1"/>
          </p:cNvSpPr>
          <p:nvPr/>
        </p:nvSpPr>
        <p:spPr bwMode="auto">
          <a:xfrm>
            <a:off x="6705600" y="4441825"/>
            <a:ext cx="60960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48" name="Text Box 37"/>
          <p:cNvSpPr txBox="1">
            <a:spLocks noChangeArrowheads="1"/>
          </p:cNvSpPr>
          <p:nvPr/>
        </p:nvSpPr>
        <p:spPr bwMode="auto">
          <a:xfrm>
            <a:off x="13411200" y="4354513"/>
            <a:ext cx="6248400" cy="704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Insert your text here. You can change the font size to fit your data. 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49" name="Rectangle 40"/>
          <p:cNvSpPr>
            <a:spLocks noChangeArrowheads="1"/>
          </p:cNvSpPr>
          <p:nvPr/>
        </p:nvSpPr>
        <p:spPr bwMode="auto">
          <a:xfrm>
            <a:off x="13373100" y="14097000"/>
            <a:ext cx="6399213" cy="7842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>
            <a:lvl1pPr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14350" name="Text Box 41"/>
          <p:cNvSpPr txBox="1">
            <a:spLocks noChangeArrowheads="1"/>
          </p:cNvSpPr>
          <p:nvPr/>
        </p:nvSpPr>
        <p:spPr bwMode="auto">
          <a:xfrm>
            <a:off x="20193000" y="4529138"/>
            <a:ext cx="5791200" cy="1269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Insert your text here. Remember, you can change colors and layout to fit your individual needs.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51" name="Text Box 42"/>
          <p:cNvSpPr txBox="1">
            <a:spLocks noChangeArrowheads="1"/>
          </p:cNvSpPr>
          <p:nvPr/>
        </p:nvSpPr>
        <p:spPr bwMode="auto">
          <a:xfrm>
            <a:off x="26822400" y="4441825"/>
            <a:ext cx="5715000" cy="574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52" name="Text Box 46"/>
          <p:cNvSpPr txBox="1">
            <a:spLocks noChangeArrowheads="1"/>
          </p:cNvSpPr>
          <p:nvPr/>
        </p:nvSpPr>
        <p:spPr bwMode="auto">
          <a:xfrm>
            <a:off x="26746200" y="20040600"/>
            <a:ext cx="535305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Your references here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53" name="Rectangle 19"/>
          <p:cNvSpPr>
            <a:spLocks noChangeArrowheads="1"/>
          </p:cNvSpPr>
          <p:nvPr/>
        </p:nvSpPr>
        <p:spPr bwMode="auto">
          <a:xfrm>
            <a:off x="0" y="30163"/>
            <a:ext cx="146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384" tIns="36192" rIns="72384" bIns="36192" anchor="ctr">
            <a:spAutoFit/>
          </a:bodyPr>
          <a:lstStyle>
            <a:lvl1pPr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354" name="Rectangle 21"/>
          <p:cNvSpPr>
            <a:spLocks noChangeArrowheads="1"/>
          </p:cNvSpPr>
          <p:nvPr/>
        </p:nvSpPr>
        <p:spPr bwMode="auto">
          <a:xfrm>
            <a:off x="26746200" y="19431000"/>
            <a:ext cx="48006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>
            <a:lvl1pPr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200" b="1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14355" name="Text Box 46"/>
          <p:cNvSpPr txBox="1">
            <a:spLocks noChangeArrowheads="1"/>
          </p:cNvSpPr>
          <p:nvPr/>
        </p:nvSpPr>
        <p:spPr bwMode="auto">
          <a:xfrm>
            <a:off x="26917650" y="17449800"/>
            <a:ext cx="535305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Your references here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pic>
        <p:nvPicPr>
          <p:cNvPr id="1435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95701" y="1166773"/>
            <a:ext cx="4818897" cy="117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</TotalTime>
  <Words>79</Words>
  <Application>Microsoft Office PowerPoint</Application>
  <PresentationFormat>Custom</PresentationFormat>
  <Paragraphs>91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Default Design</vt:lpstr>
      <vt:lpstr>1_Custom Design</vt:lpstr>
      <vt:lpstr>Custom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B 24 by 48 wide</dc:title>
  <dc:creator>Cindy Kranz</dc:creator>
  <cp:lastModifiedBy>Jamie Nicpon</cp:lastModifiedBy>
  <cp:revision>43</cp:revision>
  <dcterms:created xsi:type="dcterms:W3CDTF">2004-07-27T21:05:42Z</dcterms:created>
  <dcterms:modified xsi:type="dcterms:W3CDTF">2020-06-12T13:57:00Z</dcterms:modified>
</cp:coreProperties>
</file>