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92608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1800" indent="1158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66775" indent="2301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00163" indent="3444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35138" indent="4587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524" y="288"/>
      </p:cViewPr>
      <p:guideLst>
        <p:guide orient="horz" pos="9216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729" y="9088968"/>
            <a:ext cx="31088542" cy="627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137" y="16581968"/>
            <a:ext cx="25603729" cy="7476067"/>
          </a:xfrm>
        </p:spPr>
        <p:txBody>
          <a:bodyPr/>
          <a:lstStyle>
            <a:lvl1pPr marL="0" indent="0" algn="ctr">
              <a:buNone/>
              <a:defRPr/>
            </a:lvl1pPr>
            <a:lvl2pPr marL="434304" indent="0" algn="ctr">
              <a:buNone/>
              <a:defRPr/>
            </a:lvl2pPr>
            <a:lvl3pPr marL="868607" indent="0" algn="ctr">
              <a:buNone/>
              <a:defRPr/>
            </a:lvl3pPr>
            <a:lvl4pPr marL="1302911" indent="0" algn="ctr">
              <a:buNone/>
              <a:defRPr/>
            </a:lvl4pPr>
            <a:lvl5pPr marL="1737214" indent="0" algn="ctr">
              <a:buNone/>
              <a:defRPr/>
            </a:lvl5pPr>
            <a:lvl6pPr marL="2171518" indent="0" algn="ctr">
              <a:buNone/>
              <a:defRPr/>
            </a:lvl6pPr>
            <a:lvl7pPr marL="2605820" indent="0" algn="ctr">
              <a:buNone/>
              <a:defRPr/>
            </a:lvl7pPr>
            <a:lvl8pPr marL="3040124" indent="0" algn="ctr">
              <a:buNone/>
              <a:defRPr/>
            </a:lvl8pPr>
            <a:lvl9pPr marL="34744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74906-C350-408E-BEBA-E1AD71BF3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4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7B923-18ED-410F-A5E3-10483B164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1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9188" y="1170517"/>
            <a:ext cx="8228542" cy="2496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9595" y="1170517"/>
            <a:ext cx="24562593" cy="2496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085D2-63F1-40B1-8C04-F8E9AB0FC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60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69D6D-71B6-4662-9519-45B0811AA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30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8802353"/>
            <a:ext cx="31089866" cy="581236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2401552"/>
            <a:ext cx="31089866" cy="64008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34304" indent="0">
              <a:buNone/>
              <a:defRPr sz="1700"/>
            </a:lvl2pPr>
            <a:lvl3pPr marL="868607" indent="0">
              <a:buNone/>
              <a:defRPr sz="1600"/>
            </a:lvl3pPr>
            <a:lvl4pPr marL="1302911" indent="0">
              <a:buNone/>
              <a:defRPr sz="1300"/>
            </a:lvl4pPr>
            <a:lvl5pPr marL="1737214" indent="0">
              <a:buNone/>
              <a:defRPr sz="1300"/>
            </a:lvl5pPr>
            <a:lvl6pPr marL="2171518" indent="0">
              <a:buNone/>
              <a:defRPr sz="1300"/>
            </a:lvl6pPr>
            <a:lvl7pPr marL="2605820" indent="0">
              <a:buNone/>
              <a:defRPr sz="1300"/>
            </a:lvl7pPr>
            <a:lvl8pPr marL="3040124" indent="0">
              <a:buNone/>
              <a:defRPr sz="1300"/>
            </a:lvl8pPr>
            <a:lvl9pPr marL="347442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FE16-C3D4-4FD1-8AA6-7E86D1845D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72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9596" y="6826251"/>
            <a:ext cx="16394906" cy="1931246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1" y="6826251"/>
            <a:ext cx="16396229" cy="1931246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E26A7-7332-4218-A5C8-FB0B18136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43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3" y="1172633"/>
            <a:ext cx="32919459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273" y="6548970"/>
            <a:ext cx="16160750" cy="27305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273" y="9279467"/>
            <a:ext cx="16160750" cy="168592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366" y="6548970"/>
            <a:ext cx="16167364" cy="27305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366" y="9279467"/>
            <a:ext cx="16167364" cy="168592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2E873-CE2B-4D63-8A25-F2EA1B70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93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598-1932-46D1-BB5D-1BF887EA0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98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F1DD5-8B9D-46C5-8375-3068C33ADF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22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3" y="1164169"/>
            <a:ext cx="12033250" cy="49593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729" y="1164169"/>
            <a:ext cx="20447000" cy="2497455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273" y="6123517"/>
            <a:ext cx="12033250" cy="20015200"/>
          </a:xfrm>
        </p:spPr>
        <p:txBody>
          <a:bodyPr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068DF-962B-42D3-8ACF-1B00D14B4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31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887" y="20482986"/>
            <a:ext cx="21945864" cy="241723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887" y="2614086"/>
            <a:ext cx="21945864" cy="17557749"/>
          </a:xfrm>
        </p:spPr>
        <p:txBody>
          <a:bodyPr/>
          <a:lstStyle>
            <a:lvl1pPr marL="0" indent="0">
              <a:buNone/>
              <a:defRPr sz="3000"/>
            </a:lvl1pPr>
            <a:lvl2pPr marL="434304" indent="0">
              <a:buNone/>
              <a:defRPr sz="2600"/>
            </a:lvl2pPr>
            <a:lvl3pPr marL="868607" indent="0">
              <a:buNone/>
              <a:defRPr sz="2300"/>
            </a:lvl3pPr>
            <a:lvl4pPr marL="1302911" indent="0">
              <a:buNone/>
              <a:defRPr sz="1900"/>
            </a:lvl4pPr>
            <a:lvl5pPr marL="1737214" indent="0">
              <a:buNone/>
              <a:defRPr sz="1900"/>
            </a:lvl5pPr>
            <a:lvl6pPr marL="2171518" indent="0">
              <a:buNone/>
              <a:defRPr sz="1900"/>
            </a:lvl6pPr>
            <a:lvl7pPr marL="2605820" indent="0">
              <a:buNone/>
              <a:defRPr sz="1900"/>
            </a:lvl7pPr>
            <a:lvl8pPr marL="3040124" indent="0">
              <a:buNone/>
              <a:defRPr sz="1900"/>
            </a:lvl8pPr>
            <a:lvl9pPr marL="347442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887" y="22900218"/>
            <a:ext cx="21945864" cy="3435349"/>
          </a:xfrm>
        </p:spPr>
        <p:txBody>
          <a:bodyPr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D9336-881E-481C-B2A1-D7F89F8BF1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169988"/>
            <a:ext cx="3291998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354" tIns="178678" rIns="357354" bIns="178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6826250"/>
            <a:ext cx="32919988" cy="1931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354" tIns="178678" rIns="357354" bIns="178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26646188"/>
            <a:ext cx="85359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354" tIns="178678" rIns="357354" bIns="1786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6646188"/>
            <a:ext cx="115839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354" tIns="178678" rIns="357354" bIns="17867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6646188"/>
            <a:ext cx="85359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354" tIns="178678" rIns="357354" bIns="1786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500" smtClean="0"/>
            </a:lvl1pPr>
          </a:lstStyle>
          <a:p>
            <a:pPr>
              <a:defRPr/>
            </a:pPr>
            <a:fld id="{D36B081D-9410-4FEF-AB8E-D7DEDD4D9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2pPr>
      <a:lvl3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3pPr>
      <a:lvl4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4pPr>
      <a:lvl5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5pPr>
      <a:lvl6pPr marL="434304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6pPr>
      <a:lvl7pPr marL="868607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7pPr>
      <a:lvl8pPr marL="1302911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8pPr>
      <a:lvl9pPr marL="1737214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9pPr>
    </p:titleStyle>
    <p:bodyStyle>
      <a:lvl1pPr marL="1339850" indent="-1339850" algn="l" defTabSz="3573463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  <a:ea typeface="+mn-ea"/>
          <a:cs typeface="+mn-cs"/>
        </a:defRPr>
      </a:lvl1pPr>
      <a:lvl2pPr marL="2900363" indent="-1114425" algn="l" defTabSz="3573463" rtl="0" eaLnBrk="0" fontAlgn="base" hangingPunct="0">
        <a:spcBef>
          <a:spcPct val="20000"/>
        </a:spcBef>
        <a:spcAft>
          <a:spcPct val="0"/>
        </a:spcAft>
        <a:buChar char="–"/>
        <a:defRPr sz="10900">
          <a:solidFill>
            <a:schemeClr val="tx1"/>
          </a:solidFill>
          <a:latin typeface="+mn-lt"/>
        </a:defRPr>
      </a:lvl2pPr>
      <a:lvl3pPr marL="4464050" indent="-890588" algn="l" defTabSz="3573463" rtl="0" eaLnBrk="0" fontAlgn="base" hangingPunct="0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</a:defRPr>
      </a:lvl3pPr>
      <a:lvl4pPr marL="6251575" indent="-892175" algn="l" defTabSz="3573463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</a:defRPr>
      </a:lvl4pPr>
      <a:lvl5pPr marL="8039100" indent="-892175" algn="l" defTabSz="3573463" rtl="0" eaLnBrk="0" fontAlgn="base" hangingPunct="0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5pPr>
      <a:lvl6pPr marL="8474948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6pPr>
      <a:lvl7pPr marL="8909252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7pPr>
      <a:lvl8pPr marL="9343555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8pPr>
      <a:lvl9pPr marL="9777859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0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0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911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21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518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82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12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42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36576000" cy="39481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100" b="1">
                <a:solidFill>
                  <a:schemeClr val="bg1"/>
                </a:solidFill>
              </a:rPr>
              <a:t>Your Poster Title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i="1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254000" y="4413250"/>
            <a:ext cx="6604000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29467175" y="21596350"/>
            <a:ext cx="6604000" cy="1046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7366000" y="4413250"/>
            <a:ext cx="6604000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4732000" y="4413250"/>
            <a:ext cx="6604000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2098000" y="4413250"/>
            <a:ext cx="6604000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29467175" y="4413250"/>
            <a:ext cx="6604000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Text Box 32"/>
          <p:cNvSpPr txBox="1">
            <a:spLocks noChangeArrowheads="1"/>
          </p:cNvSpPr>
          <p:nvPr/>
        </p:nvSpPr>
        <p:spPr bwMode="auto">
          <a:xfrm>
            <a:off x="423863" y="5922963"/>
            <a:ext cx="6434137" cy="143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58" name="Rectangle 33"/>
          <p:cNvSpPr>
            <a:spLocks noChangeArrowheads="1"/>
          </p:cNvSpPr>
          <p:nvPr/>
        </p:nvSpPr>
        <p:spPr bwMode="auto">
          <a:xfrm>
            <a:off x="13970000" y="19507200"/>
            <a:ext cx="6604000" cy="1046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7450138" y="5922963"/>
            <a:ext cx="6773862" cy="626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0" name="Text Box 37"/>
          <p:cNvSpPr txBox="1">
            <a:spLocks noChangeArrowheads="1"/>
          </p:cNvSpPr>
          <p:nvPr/>
        </p:nvSpPr>
        <p:spPr bwMode="auto">
          <a:xfrm>
            <a:off x="14901863" y="5805488"/>
            <a:ext cx="6942137" cy="838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1" name="Rectangle 40"/>
          <p:cNvSpPr>
            <a:spLocks noChangeArrowheads="1"/>
          </p:cNvSpPr>
          <p:nvPr/>
        </p:nvSpPr>
        <p:spPr bwMode="auto">
          <a:xfrm>
            <a:off x="25823863" y="11842750"/>
            <a:ext cx="6604000" cy="1046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2" name="Text Box 41"/>
          <p:cNvSpPr txBox="1">
            <a:spLocks noChangeArrowheads="1"/>
          </p:cNvSpPr>
          <p:nvPr/>
        </p:nvSpPr>
        <p:spPr bwMode="auto">
          <a:xfrm>
            <a:off x="22436138" y="6038850"/>
            <a:ext cx="6435725" cy="151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3" name="Text Box 42"/>
          <p:cNvSpPr txBox="1">
            <a:spLocks noChangeArrowheads="1"/>
          </p:cNvSpPr>
          <p:nvPr/>
        </p:nvSpPr>
        <p:spPr bwMode="auto">
          <a:xfrm>
            <a:off x="29802138" y="5922963"/>
            <a:ext cx="6350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4" name="Text Box 46"/>
          <p:cNvSpPr txBox="1">
            <a:spLocks noChangeArrowheads="1"/>
          </p:cNvSpPr>
          <p:nvPr/>
        </p:nvSpPr>
        <p:spPr bwMode="auto">
          <a:xfrm>
            <a:off x="29718000" y="23107650"/>
            <a:ext cx="6519863" cy="395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pic>
        <p:nvPicPr>
          <p:cNvPr id="20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2508" y="885918"/>
            <a:ext cx="4443231" cy="21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0" y="1416050"/>
            <a:ext cx="6351588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75</Words>
  <Application>Microsoft Office PowerPoint</Application>
  <PresentationFormat>Custom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28</cp:revision>
  <dcterms:created xsi:type="dcterms:W3CDTF">2004-07-27T21:05:42Z</dcterms:created>
  <dcterms:modified xsi:type="dcterms:W3CDTF">2020-06-30T16:14:02Z</dcterms:modified>
</cp:coreProperties>
</file>