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8086725" cy="145811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FE6"/>
    <a:srgbClr val="EBFFFF"/>
    <a:srgbClr val="CCFFFF"/>
    <a:srgbClr val="99FFCC"/>
    <a:srgbClr val="990033"/>
    <a:srgbClr val="DDF2FF"/>
    <a:srgbClr val="FFE46F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4" d="100"/>
          <a:sy n="24" d="100"/>
        </p:scale>
        <p:origin x="1182" y="72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E575E-B68B-4BDC-9951-A621928BF5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381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6B74E-CF0D-4961-A3C1-47B08A601C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632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3025" y="1317625"/>
            <a:ext cx="9874250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5513" y="1317625"/>
            <a:ext cx="29475112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D9681-9FB0-43C5-A59B-AD0A034A82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9226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755C50-B430-44D4-939D-2DD6F437B8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092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CCDB1D-90FA-4CD8-B741-2FE37BBB1C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180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5513" y="7680325"/>
            <a:ext cx="19673887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400EC-9583-4321-A960-B08AD417F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48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2F449-90AB-488D-82A3-1466A7FB4D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83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DEA14-90BA-407E-8CA7-31856BBE2D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614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4D3E5-CC7F-4063-821F-FD54F92DD9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209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49409-FB1F-42AC-827C-EA79F7D2C0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682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0A517-45A4-4023-828C-E9CBB6A3DE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873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5513" y="1317625"/>
            <a:ext cx="39501762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5513" y="7680325"/>
            <a:ext cx="39501762" cy="2172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5513" y="29978350"/>
            <a:ext cx="102409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7113" y="29978350"/>
            <a:ext cx="138985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8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6313" y="29978350"/>
            <a:ext cx="10240962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76194" tIns="188098" rIns="376194" bIns="18809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800" smtClean="0"/>
            </a:lvl1pPr>
          </a:lstStyle>
          <a:p>
            <a:pPr>
              <a:defRPr/>
            </a:pPr>
            <a:fld id="{9045D8BC-E4BB-4E4A-832A-B10C2ECF3A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2pPr>
      <a:lvl3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3pPr>
      <a:lvl4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4pPr>
      <a:lvl5pPr algn="ctr" defTabSz="3762375" rtl="0" eaLnBrk="0" fontAlgn="base" hangingPunct="0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5pPr>
      <a:lvl6pPr marL="4572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6pPr>
      <a:lvl7pPr marL="9144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7pPr>
      <a:lvl8pPr marL="13716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8pPr>
      <a:lvl9pPr marL="1828800" algn="ctr" defTabSz="3762375" rtl="0" fontAlgn="base">
        <a:spcBef>
          <a:spcPct val="0"/>
        </a:spcBef>
        <a:spcAft>
          <a:spcPct val="0"/>
        </a:spcAft>
        <a:defRPr sz="18100">
          <a:solidFill>
            <a:schemeClr val="tx2"/>
          </a:solidFill>
          <a:latin typeface="Arial" charset="0"/>
        </a:defRPr>
      </a:lvl9pPr>
    </p:titleStyle>
    <p:bodyStyle>
      <a:lvl1pPr marL="1412875" indent="-1412875" algn="l" defTabSz="3762375" rtl="0" eaLnBrk="0" fontAlgn="base" hangingPunct="0">
        <a:spcBef>
          <a:spcPct val="20000"/>
        </a:spcBef>
        <a:spcAft>
          <a:spcPct val="0"/>
        </a:spcAft>
        <a:buChar char="•"/>
        <a:defRPr sz="13100">
          <a:solidFill>
            <a:schemeClr val="tx1"/>
          </a:solidFill>
          <a:latin typeface="+mn-lt"/>
          <a:ea typeface="+mn-ea"/>
          <a:cs typeface="+mn-cs"/>
        </a:defRPr>
      </a:lvl1pPr>
      <a:lvl2pPr marL="3055938" indent="-1174750" algn="l" defTabSz="3762375" rtl="0" eaLnBrk="0" fontAlgn="base" hangingPunct="0">
        <a:spcBef>
          <a:spcPct val="20000"/>
        </a:spcBef>
        <a:spcAft>
          <a:spcPct val="0"/>
        </a:spcAft>
        <a:buChar char="–"/>
        <a:defRPr sz="11500">
          <a:solidFill>
            <a:schemeClr val="tx1"/>
          </a:solidFill>
          <a:latin typeface="+mn-lt"/>
        </a:defRPr>
      </a:lvl2pPr>
      <a:lvl3pPr marL="4702175" indent="-939800" algn="l" defTabSz="3762375" rtl="0" eaLnBrk="0" fontAlgn="base" hangingPunct="0">
        <a:spcBef>
          <a:spcPct val="20000"/>
        </a:spcBef>
        <a:spcAft>
          <a:spcPct val="0"/>
        </a:spcAft>
        <a:buChar char="•"/>
        <a:defRPr sz="9800">
          <a:solidFill>
            <a:schemeClr val="tx1"/>
          </a:solidFill>
          <a:latin typeface="+mn-lt"/>
        </a:defRPr>
      </a:lvl3pPr>
      <a:lvl4pPr marL="6583363" indent="-941388" algn="l" defTabSz="3762375" rtl="0" eaLnBrk="0" fontAlgn="base" hangingPunct="0">
        <a:spcBef>
          <a:spcPct val="20000"/>
        </a:spcBef>
        <a:spcAft>
          <a:spcPct val="0"/>
        </a:spcAft>
        <a:buChar char="–"/>
        <a:defRPr sz="8200">
          <a:solidFill>
            <a:schemeClr val="tx1"/>
          </a:solidFill>
          <a:latin typeface="+mn-lt"/>
        </a:defRPr>
      </a:lvl4pPr>
      <a:lvl5pPr marL="8464550" indent="-941388" algn="l" defTabSz="3762375" rtl="0" eaLnBrk="0" fontAlgn="base" hangingPunct="0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5pPr>
      <a:lvl6pPr marL="89217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6pPr>
      <a:lvl7pPr marL="93789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7pPr>
      <a:lvl8pPr marL="98361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8pPr>
      <a:lvl9pPr marL="10293350" indent="-941388" algn="l" defTabSz="3762375" rtl="0" fontAlgn="base">
        <a:spcBef>
          <a:spcPct val="20000"/>
        </a:spcBef>
        <a:spcAft>
          <a:spcPct val="0"/>
        </a:spcAft>
        <a:buChar char="»"/>
        <a:defRPr sz="8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E46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9"/>
          <p:cNvSpPr>
            <a:spLocks noChangeArrowheads="1"/>
          </p:cNvSpPr>
          <p:nvPr/>
        </p:nvSpPr>
        <p:spPr bwMode="auto">
          <a:xfrm>
            <a:off x="0" y="0"/>
            <a:ext cx="43891200" cy="44418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9000" b="1">
                <a:solidFill>
                  <a:schemeClr val="bg1"/>
                </a:solidFill>
              </a:rPr>
              <a:t>Your Poster Title Goes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900" i="1">
                <a:solidFill>
                  <a:schemeClr val="bg1"/>
                </a:solidFill>
              </a:rPr>
              <a:t>Your name here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900" i="1">
                <a:solidFill>
                  <a:schemeClr val="bg1"/>
                </a:solidFill>
              </a:rPr>
              <a:t>Institution name here</a:t>
            </a:r>
          </a:p>
        </p:txBody>
      </p:sp>
      <p:sp>
        <p:nvSpPr>
          <p:cNvPr id="2051" name="Rectangle 20"/>
          <p:cNvSpPr>
            <a:spLocks noChangeArrowheads="1"/>
          </p:cNvSpPr>
          <p:nvPr/>
        </p:nvSpPr>
        <p:spPr bwMode="auto">
          <a:xfrm>
            <a:off x="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2052" name="Rectangle 21"/>
          <p:cNvSpPr>
            <a:spLocks noChangeArrowheads="1"/>
          </p:cNvSpPr>
          <p:nvPr/>
        </p:nvSpPr>
        <p:spPr bwMode="auto">
          <a:xfrm>
            <a:off x="35359975" y="24296688"/>
            <a:ext cx="8531225" cy="117633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2053" name="Rectangle 22"/>
          <p:cNvSpPr>
            <a:spLocks noChangeArrowheads="1"/>
          </p:cNvSpPr>
          <p:nvPr/>
        </p:nvSpPr>
        <p:spPr bwMode="auto">
          <a:xfrm>
            <a:off x="883920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Methods</a:t>
            </a:r>
          </a:p>
        </p:txBody>
      </p:sp>
      <p:sp>
        <p:nvSpPr>
          <p:cNvPr id="2054" name="Rectangle 23"/>
          <p:cNvSpPr>
            <a:spLocks noChangeArrowheads="1"/>
          </p:cNvSpPr>
          <p:nvPr/>
        </p:nvSpPr>
        <p:spPr bwMode="auto">
          <a:xfrm>
            <a:off x="1767840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5" name="Rectangle 24"/>
          <p:cNvSpPr>
            <a:spLocks noChangeArrowheads="1"/>
          </p:cNvSpPr>
          <p:nvPr/>
        </p:nvSpPr>
        <p:spPr bwMode="auto">
          <a:xfrm>
            <a:off x="26517600" y="4965700"/>
            <a:ext cx="8532813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Results</a:t>
            </a:r>
          </a:p>
        </p:txBody>
      </p:sp>
      <p:sp>
        <p:nvSpPr>
          <p:cNvPr id="2056" name="Rectangle 25"/>
          <p:cNvSpPr>
            <a:spLocks noChangeArrowheads="1"/>
          </p:cNvSpPr>
          <p:nvPr/>
        </p:nvSpPr>
        <p:spPr bwMode="auto">
          <a:xfrm>
            <a:off x="35359975" y="4965700"/>
            <a:ext cx="8531225" cy="11731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Conclusion</a:t>
            </a:r>
          </a:p>
        </p:txBody>
      </p:sp>
      <p:sp>
        <p:nvSpPr>
          <p:cNvPr id="2057" name="Rectangle 26"/>
          <p:cNvSpPr>
            <a:spLocks noChangeArrowheads="1"/>
          </p:cNvSpPr>
          <p:nvPr/>
        </p:nvSpPr>
        <p:spPr bwMode="auto">
          <a:xfrm>
            <a:off x="8737600" y="15871825"/>
            <a:ext cx="8532813" cy="1176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58" name="Text Box 32"/>
          <p:cNvSpPr txBox="1">
            <a:spLocks noChangeArrowheads="1"/>
          </p:cNvSpPr>
          <p:nvPr/>
        </p:nvSpPr>
        <p:spPr bwMode="auto">
          <a:xfrm>
            <a:off x="508000" y="6662738"/>
            <a:ext cx="7721600" cy="1479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59" name="Rectangle 33"/>
          <p:cNvSpPr>
            <a:spLocks noChangeArrowheads="1"/>
          </p:cNvSpPr>
          <p:nvPr/>
        </p:nvSpPr>
        <p:spPr bwMode="auto">
          <a:xfrm>
            <a:off x="0" y="27301825"/>
            <a:ext cx="8532813" cy="1176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0" name="Text Box 35"/>
          <p:cNvSpPr txBox="1">
            <a:spLocks noChangeArrowheads="1"/>
          </p:cNvSpPr>
          <p:nvPr/>
        </p:nvSpPr>
        <p:spPr bwMode="auto">
          <a:xfrm>
            <a:off x="8940800" y="17505363"/>
            <a:ext cx="81280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1" name="Text Box 36"/>
          <p:cNvSpPr txBox="1">
            <a:spLocks noChangeArrowheads="1"/>
          </p:cNvSpPr>
          <p:nvPr/>
        </p:nvSpPr>
        <p:spPr bwMode="auto">
          <a:xfrm>
            <a:off x="8940800" y="6662738"/>
            <a:ext cx="8128000" cy="646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2" name="Text Box 37"/>
          <p:cNvSpPr txBox="1">
            <a:spLocks noChangeArrowheads="1"/>
          </p:cNvSpPr>
          <p:nvPr/>
        </p:nvSpPr>
        <p:spPr bwMode="auto">
          <a:xfrm>
            <a:off x="17881600" y="6532563"/>
            <a:ext cx="8331200" cy="1936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here. You can change the font size to fit your data.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3" name="Rectangle 40"/>
          <p:cNvSpPr>
            <a:spLocks noChangeArrowheads="1"/>
          </p:cNvSpPr>
          <p:nvPr/>
        </p:nvSpPr>
        <p:spPr bwMode="auto">
          <a:xfrm>
            <a:off x="26517600" y="27432000"/>
            <a:ext cx="8532813" cy="117633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15500" tIns="57750" rIns="115500" bIns="57750" anchor="ctr"/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600" b="1">
                <a:solidFill>
                  <a:schemeClr val="bg1"/>
                </a:solidFill>
              </a:rPr>
              <a:t>Graph or image title</a:t>
            </a:r>
          </a:p>
        </p:txBody>
      </p:sp>
      <p:sp>
        <p:nvSpPr>
          <p:cNvPr id="2064" name="Text Box 41"/>
          <p:cNvSpPr txBox="1">
            <a:spLocks noChangeArrowheads="1"/>
          </p:cNvSpPr>
          <p:nvPr/>
        </p:nvSpPr>
        <p:spPr bwMode="auto">
          <a:xfrm>
            <a:off x="26924000" y="6794500"/>
            <a:ext cx="7721600" cy="151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here. Remember, you can change colors and layout to fit your individual needs.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5" name="Text Box 42"/>
          <p:cNvSpPr txBox="1">
            <a:spLocks noChangeArrowheads="1"/>
          </p:cNvSpPr>
          <p:nvPr/>
        </p:nvSpPr>
        <p:spPr bwMode="auto">
          <a:xfrm>
            <a:off x="35763200" y="6662738"/>
            <a:ext cx="7620000" cy="705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Insert your text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sp>
        <p:nvSpPr>
          <p:cNvPr id="2066" name="Text Box 46"/>
          <p:cNvSpPr txBox="1">
            <a:spLocks noChangeArrowheads="1"/>
          </p:cNvSpPr>
          <p:nvPr/>
        </p:nvSpPr>
        <p:spPr bwMode="auto">
          <a:xfrm>
            <a:off x="35661600" y="25996900"/>
            <a:ext cx="78232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5500" tIns="57750" rIns="115500" bIns="57750">
            <a:spAutoFit/>
          </a:bodyPr>
          <a:lstStyle>
            <a:lvl1pPr defTabSz="3762375">
              <a:spcBef>
                <a:spcPct val="20000"/>
              </a:spcBef>
              <a:buChar char="•"/>
              <a:defRPr sz="1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762375">
              <a:spcBef>
                <a:spcPct val="20000"/>
              </a:spcBef>
              <a:buChar char="–"/>
              <a:defRPr sz="11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762375">
              <a:spcBef>
                <a:spcPct val="20000"/>
              </a:spcBef>
              <a:buChar char="•"/>
              <a:defRPr sz="9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762375">
              <a:spcBef>
                <a:spcPct val="20000"/>
              </a:spcBef>
              <a:buChar char="–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762375">
              <a:spcBef>
                <a:spcPct val="20000"/>
              </a:spcBef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7623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8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600"/>
              <a:t>Your references here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en-US" sz="2600"/>
          </a:p>
        </p:txBody>
      </p:sp>
      <p:pic>
        <p:nvPicPr>
          <p:cNvPr id="206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08000" y="1043162"/>
            <a:ext cx="4809144" cy="2355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8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34738" y="1627188"/>
            <a:ext cx="67484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83</Words>
  <Application>Microsoft Office PowerPoint</Application>
  <PresentationFormat>Custom</PresentationFormat>
  <Paragraphs>119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Style B 36 by 48 wide</dc:title>
  <dc:creator>Cindy Kranz</dc:creator>
  <cp:lastModifiedBy>Jamie Nicpon</cp:lastModifiedBy>
  <cp:revision>24</cp:revision>
  <dcterms:created xsi:type="dcterms:W3CDTF">2004-07-27T21:05:42Z</dcterms:created>
  <dcterms:modified xsi:type="dcterms:W3CDTF">2020-06-30T16:23:39Z</dcterms:modified>
</cp:coreProperties>
</file>