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36576000" cy="29260800"/>
  <p:notesSz cx="32099250" cy="48558450"/>
  <p:defaultTextStyle>
    <a:defPPr>
      <a:defRPr lang="en-US"/>
    </a:defPPr>
    <a:lvl1pPr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1pPr>
    <a:lvl2pPr marL="431800" indent="115888"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2pPr>
    <a:lvl3pPr marL="866775" indent="230188"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3pPr>
    <a:lvl4pPr marL="1300163" indent="344488"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4pPr>
    <a:lvl5pPr marL="1735138" indent="458788" algn="l" rtl="0" eaLnBrk="0" fontAlgn="base" hangingPunct="0">
      <a:spcBef>
        <a:spcPct val="0"/>
      </a:spcBef>
      <a:spcAft>
        <a:spcPct val="0"/>
      </a:spcAft>
      <a:defRPr sz="1900" kern="1200">
        <a:solidFill>
          <a:schemeClr val="tx1"/>
        </a:solidFill>
        <a:latin typeface="Times New Roman" panose="02020603050405020304" pitchFamily="18" charset="0"/>
        <a:ea typeface="+mn-ea"/>
        <a:cs typeface="+mn-cs"/>
      </a:defRPr>
    </a:lvl5pPr>
    <a:lvl6pPr marL="2286000" algn="l" defTabSz="914400" rtl="0" eaLnBrk="1" latinLnBrk="0" hangingPunct="1">
      <a:defRPr sz="1900" kern="1200">
        <a:solidFill>
          <a:schemeClr val="tx1"/>
        </a:solidFill>
        <a:latin typeface="Times New Roman" panose="02020603050405020304" pitchFamily="18" charset="0"/>
        <a:ea typeface="+mn-ea"/>
        <a:cs typeface="+mn-cs"/>
      </a:defRPr>
    </a:lvl6pPr>
    <a:lvl7pPr marL="2743200" algn="l" defTabSz="914400" rtl="0" eaLnBrk="1" latinLnBrk="0" hangingPunct="1">
      <a:defRPr sz="1900" kern="1200">
        <a:solidFill>
          <a:schemeClr val="tx1"/>
        </a:solidFill>
        <a:latin typeface="Times New Roman" panose="02020603050405020304" pitchFamily="18" charset="0"/>
        <a:ea typeface="+mn-ea"/>
        <a:cs typeface="+mn-cs"/>
      </a:defRPr>
    </a:lvl7pPr>
    <a:lvl8pPr marL="3200400" algn="l" defTabSz="914400" rtl="0" eaLnBrk="1" latinLnBrk="0" hangingPunct="1">
      <a:defRPr sz="1900" kern="1200">
        <a:solidFill>
          <a:schemeClr val="tx1"/>
        </a:solidFill>
        <a:latin typeface="Times New Roman" panose="02020603050405020304" pitchFamily="18" charset="0"/>
        <a:ea typeface="+mn-ea"/>
        <a:cs typeface="+mn-cs"/>
      </a:defRPr>
    </a:lvl8pPr>
    <a:lvl9pPr marL="3657600" algn="l" defTabSz="914400" rtl="0" eaLnBrk="1" latinLnBrk="0" hangingPunct="1">
      <a:defRPr sz="19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9856">
          <p15:clr>
            <a:srgbClr val="A4A3A4"/>
          </p15:clr>
        </p15:guide>
        <p15:guide id="2" pos="11200">
          <p15:clr>
            <a:srgbClr val="A4A3A4"/>
          </p15:clr>
        </p15:guide>
      </p15:sldGuideLst>
    </p:ext>
    <p:ext uri="{2D200454-40CA-4A62-9FC3-DE9A4176ACB9}">
      <p15:notesGuideLst xmlns:p15="http://schemas.microsoft.com/office/powerpoint/2012/main">
        <p15:guide id="1" orient="horz" pos="15298">
          <p15:clr>
            <a:srgbClr val="A4A3A4"/>
          </p15:clr>
        </p15:guide>
        <p15:guide id="2" pos="101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D00"/>
    <a:srgbClr val="FFE100"/>
    <a:srgbClr val="FFFF00"/>
    <a:srgbClr val="CDD8FF"/>
    <a:srgbClr val="CDDCFF"/>
    <a:srgbClr val="A3A3C1"/>
    <a:srgbClr val="D1BCA1"/>
    <a:srgbClr val="9B9B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3654" autoAdjust="0"/>
  </p:normalViewPr>
  <p:slideViewPr>
    <p:cSldViewPr>
      <p:cViewPr varScale="1">
        <p:scale>
          <a:sx n="27" d="100"/>
          <a:sy n="27" d="100"/>
        </p:scale>
        <p:origin x="1524" y="156"/>
      </p:cViewPr>
      <p:guideLst>
        <p:guide orient="horz" pos="9856"/>
        <p:guide pos="1120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7" d="100"/>
          <a:sy n="37" d="100"/>
        </p:scale>
        <p:origin x="-1488" y="-84"/>
      </p:cViewPr>
      <p:guideLst>
        <p:guide orient="horz" pos="15298"/>
        <p:guide pos="101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13909675" cy="2425700"/>
          </a:xfrm>
          <a:prstGeom prst="rect">
            <a:avLst/>
          </a:prstGeom>
          <a:noFill/>
          <a:ln w="9525">
            <a:noFill/>
            <a:miter lim="800000"/>
            <a:headEnd/>
            <a:tailEnd/>
          </a:ln>
          <a:effectLst/>
        </p:spPr>
        <p:txBody>
          <a:bodyPr vert="horz" wrap="square" lIns="461979" tIns="230991" rIns="461979" bIns="230991" numCol="1" anchor="t" anchorCtr="0" compatLnSpc="1">
            <a:prstTxWarp prst="textNoShape">
              <a:avLst/>
            </a:prstTxWarp>
          </a:bodyPr>
          <a:lstStyle>
            <a:lvl1pPr defTabSz="4621213">
              <a:defRPr sz="6100">
                <a:effectLst/>
              </a:defRPr>
            </a:lvl1pPr>
          </a:lstStyle>
          <a:p>
            <a:pPr>
              <a:defRPr/>
            </a:pPr>
            <a:endParaRPr lang="en-US" altLang="zh-CN"/>
          </a:p>
        </p:txBody>
      </p:sp>
      <p:sp>
        <p:nvSpPr>
          <p:cNvPr id="6147" name="Rectangle 3"/>
          <p:cNvSpPr>
            <a:spLocks noGrp="1" noChangeArrowheads="1"/>
          </p:cNvSpPr>
          <p:nvPr>
            <p:ph type="dt" sz="quarter" idx="1"/>
          </p:nvPr>
        </p:nvSpPr>
        <p:spPr bwMode="auto">
          <a:xfrm>
            <a:off x="18184813" y="0"/>
            <a:ext cx="13909675" cy="2425700"/>
          </a:xfrm>
          <a:prstGeom prst="rect">
            <a:avLst/>
          </a:prstGeom>
          <a:noFill/>
          <a:ln w="9525">
            <a:noFill/>
            <a:miter lim="800000"/>
            <a:headEnd/>
            <a:tailEnd/>
          </a:ln>
          <a:effectLst/>
        </p:spPr>
        <p:txBody>
          <a:bodyPr vert="horz" wrap="square" lIns="461979" tIns="230991" rIns="461979" bIns="230991" numCol="1" anchor="t" anchorCtr="0" compatLnSpc="1">
            <a:prstTxWarp prst="textNoShape">
              <a:avLst/>
            </a:prstTxWarp>
          </a:bodyPr>
          <a:lstStyle>
            <a:lvl1pPr algn="r" defTabSz="4621213">
              <a:defRPr sz="6100">
                <a:effectLst/>
              </a:defRPr>
            </a:lvl1pPr>
          </a:lstStyle>
          <a:p>
            <a:pPr>
              <a:defRPr/>
            </a:pPr>
            <a:endParaRPr lang="en-US" altLang="zh-CN"/>
          </a:p>
        </p:txBody>
      </p:sp>
      <p:sp>
        <p:nvSpPr>
          <p:cNvPr id="6148" name="Rectangle 4"/>
          <p:cNvSpPr>
            <a:spLocks noGrp="1" noChangeArrowheads="1"/>
          </p:cNvSpPr>
          <p:nvPr>
            <p:ph type="ftr" sz="quarter" idx="2"/>
          </p:nvPr>
        </p:nvSpPr>
        <p:spPr bwMode="auto">
          <a:xfrm>
            <a:off x="0" y="46120050"/>
            <a:ext cx="13909675" cy="2425700"/>
          </a:xfrm>
          <a:prstGeom prst="rect">
            <a:avLst/>
          </a:prstGeom>
          <a:noFill/>
          <a:ln w="9525">
            <a:noFill/>
            <a:miter lim="800000"/>
            <a:headEnd/>
            <a:tailEnd/>
          </a:ln>
          <a:effectLst/>
        </p:spPr>
        <p:txBody>
          <a:bodyPr vert="horz" wrap="square" lIns="461979" tIns="230991" rIns="461979" bIns="230991" numCol="1" anchor="b" anchorCtr="0" compatLnSpc="1">
            <a:prstTxWarp prst="textNoShape">
              <a:avLst/>
            </a:prstTxWarp>
          </a:bodyPr>
          <a:lstStyle>
            <a:lvl1pPr defTabSz="4621213">
              <a:defRPr sz="6100">
                <a:effectLst/>
              </a:defRPr>
            </a:lvl1pPr>
          </a:lstStyle>
          <a:p>
            <a:pPr>
              <a:defRPr/>
            </a:pPr>
            <a:endParaRPr lang="en-US" altLang="zh-CN"/>
          </a:p>
        </p:txBody>
      </p:sp>
      <p:sp>
        <p:nvSpPr>
          <p:cNvPr id="6149" name="Rectangle 5"/>
          <p:cNvSpPr>
            <a:spLocks noGrp="1" noChangeArrowheads="1"/>
          </p:cNvSpPr>
          <p:nvPr>
            <p:ph type="sldNum" sz="quarter" idx="3"/>
          </p:nvPr>
        </p:nvSpPr>
        <p:spPr bwMode="auto">
          <a:xfrm>
            <a:off x="18184813" y="46120050"/>
            <a:ext cx="13909675" cy="2425700"/>
          </a:xfrm>
          <a:prstGeom prst="rect">
            <a:avLst/>
          </a:prstGeom>
          <a:noFill/>
          <a:ln w="9525">
            <a:noFill/>
            <a:miter lim="800000"/>
            <a:headEnd/>
            <a:tailEnd/>
          </a:ln>
          <a:effectLst/>
        </p:spPr>
        <p:txBody>
          <a:bodyPr vert="horz" wrap="square" lIns="461979" tIns="230991" rIns="461979" bIns="230991" numCol="1" anchor="b" anchorCtr="0" compatLnSpc="1">
            <a:prstTxWarp prst="textNoShape">
              <a:avLst/>
            </a:prstTxWarp>
          </a:bodyPr>
          <a:lstStyle>
            <a:lvl1pPr algn="r" defTabSz="4621213">
              <a:defRPr sz="6100" smtClean="0">
                <a:effectLst/>
              </a:defRPr>
            </a:lvl1pPr>
          </a:lstStyle>
          <a:p>
            <a:pPr>
              <a:defRPr/>
            </a:pPr>
            <a:fld id="{77A519DC-C6E1-4A7A-B92D-13D08ADB6214}"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13838238" cy="2400300"/>
          </a:xfrm>
          <a:prstGeom prst="rect">
            <a:avLst/>
          </a:prstGeom>
          <a:noFill/>
          <a:ln w="9525">
            <a:noFill/>
            <a:miter lim="800000"/>
            <a:headEnd/>
            <a:tailEnd/>
          </a:ln>
          <a:effectLst/>
        </p:spPr>
        <p:txBody>
          <a:bodyPr vert="horz" wrap="square" lIns="461945" tIns="230969" rIns="461945" bIns="230969" numCol="1" anchor="t" anchorCtr="0" compatLnSpc="1">
            <a:prstTxWarp prst="textNoShape">
              <a:avLst/>
            </a:prstTxWarp>
          </a:bodyPr>
          <a:lstStyle>
            <a:lvl1pPr defTabSz="4621213">
              <a:defRPr sz="6100">
                <a:effectLst/>
              </a:defRPr>
            </a:lvl1pPr>
          </a:lstStyle>
          <a:p>
            <a:pPr>
              <a:defRPr/>
            </a:pPr>
            <a:endParaRPr lang="en-US" altLang="zh-CN"/>
          </a:p>
        </p:txBody>
      </p:sp>
      <p:sp>
        <p:nvSpPr>
          <p:cNvPr id="4099" name="Rectangle 3"/>
          <p:cNvSpPr>
            <a:spLocks noGrp="1" noChangeArrowheads="1"/>
          </p:cNvSpPr>
          <p:nvPr>
            <p:ph type="dt" idx="1"/>
          </p:nvPr>
        </p:nvSpPr>
        <p:spPr bwMode="auto">
          <a:xfrm>
            <a:off x="18211800" y="0"/>
            <a:ext cx="13838238" cy="2400300"/>
          </a:xfrm>
          <a:prstGeom prst="rect">
            <a:avLst/>
          </a:prstGeom>
          <a:noFill/>
          <a:ln w="9525">
            <a:noFill/>
            <a:miter lim="800000"/>
            <a:headEnd/>
            <a:tailEnd/>
          </a:ln>
          <a:effectLst/>
        </p:spPr>
        <p:txBody>
          <a:bodyPr vert="horz" wrap="square" lIns="461945" tIns="230969" rIns="461945" bIns="230969" numCol="1" anchor="t" anchorCtr="0" compatLnSpc="1">
            <a:prstTxWarp prst="textNoShape">
              <a:avLst/>
            </a:prstTxWarp>
          </a:bodyPr>
          <a:lstStyle>
            <a:lvl1pPr algn="r" defTabSz="4621213">
              <a:defRPr sz="6100">
                <a:effectLst/>
              </a:defRPr>
            </a:lvl1pPr>
          </a:lstStyle>
          <a:p>
            <a:pPr>
              <a:defRPr/>
            </a:pPr>
            <a:endParaRPr lang="en-US" altLang="zh-CN"/>
          </a:p>
        </p:txBody>
      </p:sp>
      <p:sp>
        <p:nvSpPr>
          <p:cNvPr id="2052" name="Rectangle 4"/>
          <p:cNvSpPr>
            <a:spLocks noGrp="1" noRot="1" noChangeAspect="1" noChangeArrowheads="1" noTextEdit="1"/>
          </p:cNvSpPr>
          <p:nvPr>
            <p:ph type="sldImg" idx="2"/>
          </p:nvPr>
        </p:nvSpPr>
        <p:spPr bwMode="auto">
          <a:xfrm>
            <a:off x="4508500" y="3602038"/>
            <a:ext cx="23031450" cy="184261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4368800" y="23229888"/>
            <a:ext cx="23307675" cy="21623337"/>
          </a:xfrm>
          <a:prstGeom prst="rect">
            <a:avLst/>
          </a:prstGeom>
          <a:noFill/>
          <a:ln w="9525">
            <a:noFill/>
            <a:miter lim="800000"/>
            <a:headEnd/>
            <a:tailEnd/>
          </a:ln>
          <a:effectLst/>
        </p:spPr>
        <p:txBody>
          <a:bodyPr vert="horz" wrap="square" lIns="461945" tIns="230969" rIns="461945" bIns="230969" numCol="1" anchor="t" anchorCtr="0" compatLnSpc="1">
            <a:prstTxWarp prst="textNoShape">
              <a:avLst/>
            </a:prstTxWarp>
          </a:bodyPr>
          <a:lstStyle/>
          <a:p>
            <a:pPr lvl="0"/>
            <a:r>
              <a:rPr lang="en-US" altLang="zh-CN" noProof="0"/>
              <a:t>Click to edit Master text styles</a:t>
            </a:r>
          </a:p>
          <a:p>
            <a:pPr lvl="1"/>
            <a:r>
              <a:rPr lang="en-US" altLang="zh-CN" noProof="0"/>
              <a:t>Second level</a:t>
            </a:r>
          </a:p>
          <a:p>
            <a:pPr lvl="2"/>
            <a:r>
              <a:rPr lang="en-US" altLang="zh-CN" noProof="0"/>
              <a:t>Third level</a:t>
            </a:r>
          </a:p>
          <a:p>
            <a:pPr lvl="3"/>
            <a:r>
              <a:rPr lang="en-US" altLang="zh-CN" noProof="0"/>
              <a:t>Fourth level</a:t>
            </a:r>
          </a:p>
          <a:p>
            <a:pPr lvl="4"/>
            <a:r>
              <a:rPr lang="en-US" altLang="zh-CN" noProof="0"/>
              <a:t>Fifth level</a:t>
            </a:r>
          </a:p>
        </p:txBody>
      </p:sp>
      <p:sp>
        <p:nvSpPr>
          <p:cNvPr id="4102" name="Rectangle 6"/>
          <p:cNvSpPr>
            <a:spLocks noGrp="1" noChangeArrowheads="1"/>
          </p:cNvSpPr>
          <p:nvPr>
            <p:ph type="ftr" sz="quarter" idx="4"/>
          </p:nvPr>
        </p:nvSpPr>
        <p:spPr bwMode="auto">
          <a:xfrm>
            <a:off x="0" y="46050200"/>
            <a:ext cx="13838238" cy="2405063"/>
          </a:xfrm>
          <a:prstGeom prst="rect">
            <a:avLst/>
          </a:prstGeom>
          <a:noFill/>
          <a:ln w="9525">
            <a:noFill/>
            <a:miter lim="800000"/>
            <a:headEnd/>
            <a:tailEnd/>
          </a:ln>
          <a:effectLst/>
        </p:spPr>
        <p:txBody>
          <a:bodyPr vert="horz" wrap="square" lIns="461945" tIns="230969" rIns="461945" bIns="230969" numCol="1" anchor="b" anchorCtr="0" compatLnSpc="1">
            <a:prstTxWarp prst="textNoShape">
              <a:avLst/>
            </a:prstTxWarp>
          </a:bodyPr>
          <a:lstStyle>
            <a:lvl1pPr defTabSz="4621213">
              <a:defRPr sz="6100">
                <a:effectLst/>
              </a:defRPr>
            </a:lvl1pPr>
          </a:lstStyle>
          <a:p>
            <a:pPr>
              <a:defRPr/>
            </a:pPr>
            <a:endParaRPr lang="en-US" altLang="zh-CN"/>
          </a:p>
        </p:txBody>
      </p:sp>
      <p:sp>
        <p:nvSpPr>
          <p:cNvPr id="4103" name="Rectangle 7"/>
          <p:cNvSpPr>
            <a:spLocks noGrp="1" noChangeArrowheads="1"/>
          </p:cNvSpPr>
          <p:nvPr>
            <p:ph type="sldNum" sz="quarter" idx="5"/>
          </p:nvPr>
        </p:nvSpPr>
        <p:spPr bwMode="auto">
          <a:xfrm>
            <a:off x="18211800" y="46050200"/>
            <a:ext cx="13838238" cy="2405063"/>
          </a:xfrm>
          <a:prstGeom prst="rect">
            <a:avLst/>
          </a:prstGeom>
          <a:noFill/>
          <a:ln w="9525">
            <a:noFill/>
            <a:miter lim="800000"/>
            <a:headEnd/>
            <a:tailEnd/>
          </a:ln>
          <a:effectLst/>
        </p:spPr>
        <p:txBody>
          <a:bodyPr vert="horz" wrap="square" lIns="461945" tIns="230969" rIns="461945" bIns="230969" numCol="1" anchor="b" anchorCtr="0" compatLnSpc="1">
            <a:prstTxWarp prst="textNoShape">
              <a:avLst/>
            </a:prstTxWarp>
          </a:bodyPr>
          <a:lstStyle>
            <a:lvl1pPr algn="r" defTabSz="4621213">
              <a:defRPr sz="6100" smtClean="0">
                <a:effectLst/>
              </a:defRPr>
            </a:lvl1pPr>
          </a:lstStyle>
          <a:p>
            <a:pPr>
              <a:defRPr/>
            </a:pPr>
            <a:fld id="{83B74C74-F180-4C3D-ACEF-E9D01D451DFE}"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Times New Roman" pitchFamily="18" charset="0"/>
        <a:ea typeface="+mn-ea"/>
        <a:cs typeface="+mn-cs"/>
      </a:defRPr>
    </a:lvl1pPr>
    <a:lvl2pPr marL="431800" algn="l" rtl="0" eaLnBrk="0" fontAlgn="base" hangingPunct="0">
      <a:spcBef>
        <a:spcPct val="30000"/>
      </a:spcBef>
      <a:spcAft>
        <a:spcPct val="0"/>
      </a:spcAft>
      <a:defRPr sz="1100" kern="1200">
        <a:solidFill>
          <a:schemeClr val="tx1"/>
        </a:solidFill>
        <a:latin typeface="Times New Roman" pitchFamily="18" charset="0"/>
        <a:ea typeface="+mn-ea"/>
        <a:cs typeface="+mn-cs"/>
      </a:defRPr>
    </a:lvl2pPr>
    <a:lvl3pPr marL="866775" algn="l" rtl="0" eaLnBrk="0" fontAlgn="base" hangingPunct="0">
      <a:spcBef>
        <a:spcPct val="30000"/>
      </a:spcBef>
      <a:spcAft>
        <a:spcPct val="0"/>
      </a:spcAft>
      <a:defRPr sz="1100" kern="1200">
        <a:solidFill>
          <a:schemeClr val="tx1"/>
        </a:solidFill>
        <a:latin typeface="Times New Roman" pitchFamily="18" charset="0"/>
        <a:ea typeface="+mn-ea"/>
        <a:cs typeface="+mn-cs"/>
      </a:defRPr>
    </a:lvl3pPr>
    <a:lvl4pPr marL="1300163" algn="l" rtl="0" eaLnBrk="0" fontAlgn="base" hangingPunct="0">
      <a:spcBef>
        <a:spcPct val="30000"/>
      </a:spcBef>
      <a:spcAft>
        <a:spcPct val="0"/>
      </a:spcAft>
      <a:defRPr sz="1100" kern="1200">
        <a:solidFill>
          <a:schemeClr val="tx1"/>
        </a:solidFill>
        <a:latin typeface="Times New Roman" pitchFamily="18" charset="0"/>
        <a:ea typeface="+mn-ea"/>
        <a:cs typeface="+mn-cs"/>
      </a:defRPr>
    </a:lvl4pPr>
    <a:lvl5pPr marL="1735138" algn="l" rtl="0" eaLnBrk="0" fontAlgn="base" hangingPunct="0">
      <a:spcBef>
        <a:spcPct val="30000"/>
      </a:spcBef>
      <a:spcAft>
        <a:spcPct val="0"/>
      </a:spcAft>
      <a:defRPr sz="1100" kern="1200">
        <a:solidFill>
          <a:schemeClr val="tx1"/>
        </a:solidFill>
        <a:latin typeface="Times New Roman" pitchFamily="18" charset="0"/>
        <a:ea typeface="+mn-ea"/>
        <a:cs typeface="+mn-cs"/>
      </a:defRPr>
    </a:lvl5pPr>
    <a:lvl6pPr marL="2171518" algn="l" defTabSz="868607" rtl="0" eaLnBrk="1" latinLnBrk="0" hangingPunct="1">
      <a:defRPr sz="1100" kern="1200">
        <a:solidFill>
          <a:schemeClr val="tx1"/>
        </a:solidFill>
        <a:latin typeface="+mn-lt"/>
        <a:ea typeface="+mn-ea"/>
        <a:cs typeface="+mn-cs"/>
      </a:defRPr>
    </a:lvl6pPr>
    <a:lvl7pPr marL="2605820" algn="l" defTabSz="868607" rtl="0" eaLnBrk="1" latinLnBrk="0" hangingPunct="1">
      <a:defRPr sz="1100" kern="1200">
        <a:solidFill>
          <a:schemeClr val="tx1"/>
        </a:solidFill>
        <a:latin typeface="+mn-lt"/>
        <a:ea typeface="+mn-ea"/>
        <a:cs typeface="+mn-cs"/>
      </a:defRPr>
    </a:lvl7pPr>
    <a:lvl8pPr marL="3040124" algn="l" defTabSz="868607" rtl="0" eaLnBrk="1" latinLnBrk="0" hangingPunct="1">
      <a:defRPr sz="1100" kern="1200">
        <a:solidFill>
          <a:schemeClr val="tx1"/>
        </a:solidFill>
        <a:latin typeface="+mn-lt"/>
        <a:ea typeface="+mn-ea"/>
        <a:cs typeface="+mn-cs"/>
      </a:defRPr>
    </a:lvl8pPr>
    <a:lvl9pPr marL="3474427" algn="l" defTabSz="86860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621213">
              <a:defRPr sz="1900">
                <a:solidFill>
                  <a:schemeClr val="tx1"/>
                </a:solidFill>
                <a:latin typeface="Times New Roman" panose="02020603050405020304" pitchFamily="18" charset="0"/>
              </a:defRPr>
            </a:lvl1pPr>
            <a:lvl2pPr marL="742950" indent="-285750" defTabSz="4621213">
              <a:defRPr sz="1900">
                <a:solidFill>
                  <a:schemeClr val="tx1"/>
                </a:solidFill>
                <a:latin typeface="Times New Roman" panose="02020603050405020304" pitchFamily="18" charset="0"/>
              </a:defRPr>
            </a:lvl2pPr>
            <a:lvl3pPr marL="1143000" indent="-228600" defTabSz="4621213">
              <a:defRPr sz="1900">
                <a:solidFill>
                  <a:schemeClr val="tx1"/>
                </a:solidFill>
                <a:latin typeface="Times New Roman" panose="02020603050405020304" pitchFamily="18" charset="0"/>
              </a:defRPr>
            </a:lvl3pPr>
            <a:lvl4pPr marL="1600200" indent="-228600" defTabSz="4621213">
              <a:defRPr sz="1900">
                <a:solidFill>
                  <a:schemeClr val="tx1"/>
                </a:solidFill>
                <a:latin typeface="Times New Roman" panose="02020603050405020304" pitchFamily="18" charset="0"/>
              </a:defRPr>
            </a:lvl4pPr>
            <a:lvl5pPr marL="2057400" indent="-228600" defTabSz="4621213">
              <a:defRPr sz="1900">
                <a:solidFill>
                  <a:schemeClr val="tx1"/>
                </a:solidFill>
                <a:latin typeface="Times New Roman" panose="02020603050405020304" pitchFamily="18" charset="0"/>
              </a:defRPr>
            </a:lvl5pPr>
            <a:lvl6pPr marL="2514600" indent="-228600" defTabSz="4621213"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4621213"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4621213"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4621213" eaLnBrk="0" fontAlgn="base" hangingPunct="0">
              <a:spcBef>
                <a:spcPct val="0"/>
              </a:spcBef>
              <a:spcAft>
                <a:spcPct val="0"/>
              </a:spcAft>
              <a:defRPr sz="1900">
                <a:solidFill>
                  <a:schemeClr val="tx1"/>
                </a:solidFill>
                <a:latin typeface="Times New Roman" panose="02020603050405020304" pitchFamily="18" charset="0"/>
              </a:defRPr>
            </a:lvl9pPr>
          </a:lstStyle>
          <a:p>
            <a:fld id="{FF392DA9-1161-4821-BD8B-5DDA2FA9C451}" type="slidenum">
              <a:rPr lang="zh-CN" altLang="en-US" sz="6100"/>
              <a:pPr/>
              <a:t>1</a:t>
            </a:fld>
            <a:endParaRPr lang="en-US" altLang="zh-CN" sz="610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729" y="9088968"/>
            <a:ext cx="31088542" cy="6273800"/>
          </a:xfrm>
        </p:spPr>
        <p:txBody>
          <a:bodyPr/>
          <a:lstStyle/>
          <a:p>
            <a:r>
              <a:rPr lang="en-US"/>
              <a:t>Click to edit Master title style</a:t>
            </a:r>
          </a:p>
        </p:txBody>
      </p:sp>
      <p:sp>
        <p:nvSpPr>
          <p:cNvPr id="3" name="Subtitle 2"/>
          <p:cNvSpPr>
            <a:spLocks noGrp="1"/>
          </p:cNvSpPr>
          <p:nvPr>
            <p:ph type="subTitle" idx="1"/>
          </p:nvPr>
        </p:nvSpPr>
        <p:spPr>
          <a:xfrm>
            <a:off x="5486137" y="16581968"/>
            <a:ext cx="25603729" cy="7476067"/>
          </a:xfrm>
        </p:spPr>
        <p:txBody>
          <a:bodyPr/>
          <a:lstStyle>
            <a:lvl1pPr marL="0" indent="0" algn="ctr">
              <a:buNone/>
              <a:defRPr/>
            </a:lvl1pPr>
            <a:lvl2pPr marL="434304" indent="0" algn="ctr">
              <a:buNone/>
              <a:defRPr/>
            </a:lvl2pPr>
            <a:lvl3pPr marL="868607" indent="0" algn="ctr">
              <a:buNone/>
              <a:defRPr/>
            </a:lvl3pPr>
            <a:lvl4pPr marL="1302911" indent="0" algn="ctr">
              <a:buNone/>
              <a:defRPr/>
            </a:lvl4pPr>
            <a:lvl5pPr marL="1737214" indent="0" algn="ctr">
              <a:buNone/>
              <a:defRPr/>
            </a:lvl5pPr>
            <a:lvl6pPr marL="2171518" indent="0" algn="ctr">
              <a:buNone/>
              <a:defRPr/>
            </a:lvl6pPr>
            <a:lvl7pPr marL="2605820" indent="0" algn="ctr">
              <a:buNone/>
              <a:defRPr/>
            </a:lvl7pPr>
            <a:lvl8pPr marL="3040124" indent="0" algn="ctr">
              <a:buNone/>
              <a:defRPr/>
            </a:lvl8pPr>
            <a:lvl9pPr marL="3474427"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CC4FA96C-50B7-4AFF-8DC6-5BCF1BF33B48}" type="slidenum">
              <a:rPr lang="zh-CN" altLang="en-US"/>
              <a:pPr>
                <a:defRPr/>
              </a:pPr>
              <a:t>‹#›</a:t>
            </a:fld>
            <a:endParaRPr lang="en-US" altLang="zh-CN"/>
          </a:p>
        </p:txBody>
      </p:sp>
    </p:spTree>
    <p:extLst>
      <p:ext uri="{BB962C8B-B14F-4D97-AF65-F5344CB8AC3E}">
        <p14:creationId xmlns:p14="http://schemas.microsoft.com/office/powerpoint/2010/main" val="2045249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0C30AD94-4DF6-4DBF-A14D-096D66BE9DB2}" type="slidenum">
              <a:rPr lang="zh-CN" altLang="en-US"/>
              <a:pPr>
                <a:defRPr/>
              </a:pPr>
              <a:t>‹#›</a:t>
            </a:fld>
            <a:endParaRPr lang="en-US" altLang="zh-CN"/>
          </a:p>
        </p:txBody>
      </p:sp>
    </p:spTree>
    <p:extLst>
      <p:ext uri="{BB962C8B-B14F-4D97-AF65-F5344CB8AC3E}">
        <p14:creationId xmlns:p14="http://schemas.microsoft.com/office/powerpoint/2010/main" val="4271750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060135" y="2599268"/>
            <a:ext cx="7772136" cy="234103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43729" y="2599268"/>
            <a:ext cx="23189407" cy="234103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636725CE-D912-480D-8312-FEFE06BF15C5}" type="slidenum">
              <a:rPr lang="zh-CN" altLang="en-US"/>
              <a:pPr>
                <a:defRPr/>
              </a:pPr>
              <a:t>‹#›</a:t>
            </a:fld>
            <a:endParaRPr lang="en-US" altLang="zh-CN"/>
          </a:p>
        </p:txBody>
      </p:sp>
    </p:spTree>
    <p:extLst>
      <p:ext uri="{BB962C8B-B14F-4D97-AF65-F5344CB8AC3E}">
        <p14:creationId xmlns:p14="http://schemas.microsoft.com/office/powerpoint/2010/main" val="421913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78DA4CAC-5222-4DE0-875B-42A9A317C193}" type="slidenum">
              <a:rPr lang="zh-CN" altLang="en-US"/>
              <a:pPr>
                <a:defRPr/>
              </a:pPr>
              <a:t>‹#›</a:t>
            </a:fld>
            <a:endParaRPr lang="en-US" altLang="zh-CN"/>
          </a:p>
        </p:txBody>
      </p:sp>
    </p:spTree>
    <p:extLst>
      <p:ext uri="{BB962C8B-B14F-4D97-AF65-F5344CB8AC3E}">
        <p14:creationId xmlns:p14="http://schemas.microsoft.com/office/powerpoint/2010/main" val="2172342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1" y="18802353"/>
            <a:ext cx="31089866" cy="5812367"/>
          </a:xfrm>
        </p:spPr>
        <p:txBody>
          <a:bodyPr anchor="t"/>
          <a:lstStyle>
            <a:lvl1pPr algn="l">
              <a:defRPr sz="3800" b="1" cap="all"/>
            </a:lvl1pPr>
          </a:lstStyle>
          <a:p>
            <a:r>
              <a:rPr lang="en-US"/>
              <a:t>Click to edit Master title style</a:t>
            </a:r>
          </a:p>
        </p:txBody>
      </p:sp>
      <p:sp>
        <p:nvSpPr>
          <p:cNvPr id="3" name="Text Placeholder 2"/>
          <p:cNvSpPr>
            <a:spLocks noGrp="1"/>
          </p:cNvSpPr>
          <p:nvPr>
            <p:ph type="body" idx="1"/>
          </p:nvPr>
        </p:nvSpPr>
        <p:spPr>
          <a:xfrm>
            <a:off x="2889251" y="12401552"/>
            <a:ext cx="31089866" cy="6400800"/>
          </a:xfrm>
        </p:spPr>
        <p:txBody>
          <a:bodyPr anchor="b"/>
          <a:lstStyle>
            <a:lvl1pPr marL="0" indent="0">
              <a:buNone/>
              <a:defRPr sz="1900"/>
            </a:lvl1pPr>
            <a:lvl2pPr marL="434304" indent="0">
              <a:buNone/>
              <a:defRPr sz="1700"/>
            </a:lvl2pPr>
            <a:lvl3pPr marL="868607" indent="0">
              <a:buNone/>
              <a:defRPr sz="1600"/>
            </a:lvl3pPr>
            <a:lvl4pPr marL="1302911" indent="0">
              <a:buNone/>
              <a:defRPr sz="1300"/>
            </a:lvl4pPr>
            <a:lvl5pPr marL="1737214" indent="0">
              <a:buNone/>
              <a:defRPr sz="1300"/>
            </a:lvl5pPr>
            <a:lvl6pPr marL="2171518" indent="0">
              <a:buNone/>
              <a:defRPr sz="1300"/>
            </a:lvl6pPr>
            <a:lvl7pPr marL="2605820" indent="0">
              <a:buNone/>
              <a:defRPr sz="1300"/>
            </a:lvl7pPr>
            <a:lvl8pPr marL="3040124" indent="0">
              <a:buNone/>
              <a:defRPr sz="1300"/>
            </a:lvl8pPr>
            <a:lvl9pPr marL="3474427" indent="0">
              <a:buNone/>
              <a:defRPr sz="13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F3333085-DFCE-45B5-A5D8-6B5851E21A41}" type="slidenum">
              <a:rPr lang="zh-CN" altLang="en-US"/>
              <a:pPr>
                <a:defRPr/>
              </a:pPr>
              <a:t>‹#›</a:t>
            </a:fld>
            <a:endParaRPr lang="en-US" altLang="zh-CN"/>
          </a:p>
        </p:txBody>
      </p:sp>
    </p:spTree>
    <p:extLst>
      <p:ext uri="{BB962C8B-B14F-4D97-AF65-F5344CB8AC3E}">
        <p14:creationId xmlns:p14="http://schemas.microsoft.com/office/powerpoint/2010/main" val="2670721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43730" y="8458200"/>
            <a:ext cx="15480771" cy="17551400"/>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351500" y="8458200"/>
            <a:ext cx="15480771" cy="17551400"/>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D0CD5EC7-A85A-4E1E-AFE0-083B36ABB0F7}" type="slidenum">
              <a:rPr lang="zh-CN" altLang="en-US"/>
              <a:pPr>
                <a:defRPr/>
              </a:pPr>
              <a:t>‹#›</a:t>
            </a:fld>
            <a:endParaRPr lang="en-US" altLang="zh-CN"/>
          </a:p>
        </p:txBody>
      </p:sp>
    </p:spTree>
    <p:extLst>
      <p:ext uri="{BB962C8B-B14F-4D97-AF65-F5344CB8AC3E}">
        <p14:creationId xmlns:p14="http://schemas.microsoft.com/office/powerpoint/2010/main" val="930342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273" y="1172633"/>
            <a:ext cx="32919459"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273" y="6548970"/>
            <a:ext cx="16160750" cy="2730500"/>
          </a:xfrm>
        </p:spPr>
        <p:txBody>
          <a:bodyPr anchor="b"/>
          <a:lstStyle>
            <a:lvl1pPr marL="0" indent="0">
              <a:buNone/>
              <a:defRPr sz="2300" b="1"/>
            </a:lvl1pPr>
            <a:lvl2pPr marL="434304" indent="0">
              <a:buNone/>
              <a:defRPr sz="1900" b="1"/>
            </a:lvl2pPr>
            <a:lvl3pPr marL="868607" indent="0">
              <a:buNone/>
              <a:defRPr sz="1700" b="1"/>
            </a:lvl3pPr>
            <a:lvl4pPr marL="1302911" indent="0">
              <a:buNone/>
              <a:defRPr sz="1600" b="1"/>
            </a:lvl4pPr>
            <a:lvl5pPr marL="1737214" indent="0">
              <a:buNone/>
              <a:defRPr sz="1600" b="1"/>
            </a:lvl5pPr>
            <a:lvl6pPr marL="2171518" indent="0">
              <a:buNone/>
              <a:defRPr sz="1600" b="1"/>
            </a:lvl6pPr>
            <a:lvl7pPr marL="2605820" indent="0">
              <a:buNone/>
              <a:defRPr sz="1600" b="1"/>
            </a:lvl7pPr>
            <a:lvl8pPr marL="3040124" indent="0">
              <a:buNone/>
              <a:defRPr sz="1600" b="1"/>
            </a:lvl8pPr>
            <a:lvl9pPr marL="3474427" indent="0">
              <a:buNone/>
              <a:defRPr sz="1600" b="1"/>
            </a:lvl9pPr>
          </a:lstStyle>
          <a:p>
            <a:pPr lvl="0"/>
            <a:r>
              <a:rPr lang="en-US"/>
              <a:t>Click to edit Master text styles</a:t>
            </a:r>
          </a:p>
        </p:txBody>
      </p:sp>
      <p:sp>
        <p:nvSpPr>
          <p:cNvPr id="4" name="Content Placeholder 3"/>
          <p:cNvSpPr>
            <a:spLocks noGrp="1"/>
          </p:cNvSpPr>
          <p:nvPr>
            <p:ph sz="half" idx="2"/>
          </p:nvPr>
        </p:nvSpPr>
        <p:spPr>
          <a:xfrm>
            <a:off x="1828273" y="9279467"/>
            <a:ext cx="16160750" cy="16859251"/>
          </a:xfrm>
        </p:spPr>
        <p:txBody>
          <a:bodyPr/>
          <a:lstStyle>
            <a:lvl1pPr>
              <a:defRPr sz="23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366" y="6548970"/>
            <a:ext cx="16167364" cy="2730500"/>
          </a:xfrm>
        </p:spPr>
        <p:txBody>
          <a:bodyPr anchor="b"/>
          <a:lstStyle>
            <a:lvl1pPr marL="0" indent="0">
              <a:buNone/>
              <a:defRPr sz="2300" b="1"/>
            </a:lvl1pPr>
            <a:lvl2pPr marL="434304" indent="0">
              <a:buNone/>
              <a:defRPr sz="1900" b="1"/>
            </a:lvl2pPr>
            <a:lvl3pPr marL="868607" indent="0">
              <a:buNone/>
              <a:defRPr sz="1700" b="1"/>
            </a:lvl3pPr>
            <a:lvl4pPr marL="1302911" indent="0">
              <a:buNone/>
              <a:defRPr sz="1600" b="1"/>
            </a:lvl4pPr>
            <a:lvl5pPr marL="1737214" indent="0">
              <a:buNone/>
              <a:defRPr sz="1600" b="1"/>
            </a:lvl5pPr>
            <a:lvl6pPr marL="2171518" indent="0">
              <a:buNone/>
              <a:defRPr sz="1600" b="1"/>
            </a:lvl6pPr>
            <a:lvl7pPr marL="2605820" indent="0">
              <a:buNone/>
              <a:defRPr sz="1600" b="1"/>
            </a:lvl7pPr>
            <a:lvl8pPr marL="3040124" indent="0">
              <a:buNone/>
              <a:defRPr sz="1600" b="1"/>
            </a:lvl8pPr>
            <a:lvl9pPr marL="347442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8580366" y="9279467"/>
            <a:ext cx="16167364" cy="16859251"/>
          </a:xfrm>
        </p:spPr>
        <p:txBody>
          <a:bodyPr/>
          <a:lstStyle>
            <a:lvl1pPr>
              <a:defRPr sz="23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p:cNvSpPr>
            <a:spLocks noGrp="1" noChangeArrowheads="1"/>
          </p:cNvSpPr>
          <p:nvPr>
            <p:ph type="sldNum" sz="quarter" idx="12"/>
          </p:nvPr>
        </p:nvSpPr>
        <p:spPr>
          <a:ln/>
        </p:spPr>
        <p:txBody>
          <a:bodyPr/>
          <a:lstStyle>
            <a:lvl1pPr>
              <a:defRPr/>
            </a:lvl1pPr>
          </a:lstStyle>
          <a:p>
            <a:pPr>
              <a:defRPr/>
            </a:pPr>
            <a:fld id="{9966782B-2BDD-4F5E-B7C5-A7C4F50213DE}" type="slidenum">
              <a:rPr lang="zh-CN" altLang="en-US"/>
              <a:pPr>
                <a:defRPr/>
              </a:pPr>
              <a:t>‹#›</a:t>
            </a:fld>
            <a:endParaRPr lang="en-US" altLang="zh-CN"/>
          </a:p>
        </p:txBody>
      </p:sp>
    </p:spTree>
    <p:extLst>
      <p:ext uri="{BB962C8B-B14F-4D97-AF65-F5344CB8AC3E}">
        <p14:creationId xmlns:p14="http://schemas.microsoft.com/office/powerpoint/2010/main" val="1897507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a:ln/>
        </p:spPr>
        <p:txBody>
          <a:bodyPr/>
          <a:lstStyle>
            <a:lvl1pPr>
              <a:defRPr/>
            </a:lvl1pPr>
          </a:lstStyle>
          <a:p>
            <a:pPr>
              <a:defRPr/>
            </a:pPr>
            <a:fld id="{C12BE369-72DB-4E57-9E31-113711476E6F}" type="slidenum">
              <a:rPr lang="zh-CN" altLang="en-US"/>
              <a:pPr>
                <a:defRPr/>
              </a:pPr>
              <a:t>‹#›</a:t>
            </a:fld>
            <a:endParaRPr lang="en-US" altLang="zh-CN"/>
          </a:p>
        </p:txBody>
      </p:sp>
    </p:spTree>
    <p:extLst>
      <p:ext uri="{BB962C8B-B14F-4D97-AF65-F5344CB8AC3E}">
        <p14:creationId xmlns:p14="http://schemas.microsoft.com/office/powerpoint/2010/main" val="2785824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p:cNvSpPr>
            <a:spLocks noGrp="1" noChangeArrowheads="1"/>
          </p:cNvSpPr>
          <p:nvPr>
            <p:ph type="sldNum" sz="quarter" idx="12"/>
          </p:nvPr>
        </p:nvSpPr>
        <p:spPr>
          <a:ln/>
        </p:spPr>
        <p:txBody>
          <a:bodyPr/>
          <a:lstStyle>
            <a:lvl1pPr>
              <a:defRPr/>
            </a:lvl1pPr>
          </a:lstStyle>
          <a:p>
            <a:pPr>
              <a:defRPr/>
            </a:pPr>
            <a:fld id="{A9C0840E-9238-493E-8C06-FAF83AB344AE}" type="slidenum">
              <a:rPr lang="zh-CN" altLang="en-US"/>
              <a:pPr>
                <a:defRPr/>
              </a:pPr>
              <a:t>‹#›</a:t>
            </a:fld>
            <a:endParaRPr lang="en-US" altLang="zh-CN"/>
          </a:p>
        </p:txBody>
      </p:sp>
    </p:spTree>
    <p:extLst>
      <p:ext uri="{BB962C8B-B14F-4D97-AF65-F5344CB8AC3E}">
        <p14:creationId xmlns:p14="http://schemas.microsoft.com/office/powerpoint/2010/main" val="2637232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273" y="1164169"/>
            <a:ext cx="12033250" cy="4959351"/>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14300729" y="1164169"/>
            <a:ext cx="20447000" cy="24974551"/>
          </a:xfrm>
        </p:spPr>
        <p:txBody>
          <a:bodyPr/>
          <a:lstStyle>
            <a:lvl1pPr>
              <a:defRPr sz="3000"/>
            </a:lvl1pPr>
            <a:lvl2pPr>
              <a:defRPr sz="26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273" y="6123517"/>
            <a:ext cx="12033250" cy="20015200"/>
          </a:xfrm>
        </p:spPr>
        <p:txBody>
          <a:bodyPr/>
          <a:lstStyle>
            <a:lvl1pPr marL="0" indent="0">
              <a:buNone/>
              <a:defRPr sz="1300"/>
            </a:lvl1pPr>
            <a:lvl2pPr marL="434304" indent="0">
              <a:buNone/>
              <a:defRPr sz="1100"/>
            </a:lvl2pPr>
            <a:lvl3pPr marL="868607" indent="0">
              <a:buNone/>
              <a:defRPr sz="1000"/>
            </a:lvl3pPr>
            <a:lvl4pPr marL="1302911" indent="0">
              <a:buNone/>
              <a:defRPr sz="800"/>
            </a:lvl4pPr>
            <a:lvl5pPr marL="1737214" indent="0">
              <a:buNone/>
              <a:defRPr sz="800"/>
            </a:lvl5pPr>
            <a:lvl6pPr marL="2171518" indent="0">
              <a:buNone/>
              <a:defRPr sz="800"/>
            </a:lvl6pPr>
            <a:lvl7pPr marL="2605820" indent="0">
              <a:buNone/>
              <a:defRPr sz="800"/>
            </a:lvl7pPr>
            <a:lvl8pPr marL="3040124" indent="0">
              <a:buNone/>
              <a:defRPr sz="800"/>
            </a:lvl8pPr>
            <a:lvl9pPr marL="3474427"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D4FCDD6E-272A-4102-98E6-D850A7278D8E}" type="slidenum">
              <a:rPr lang="zh-CN" altLang="en-US"/>
              <a:pPr>
                <a:defRPr/>
              </a:pPr>
              <a:t>‹#›</a:t>
            </a:fld>
            <a:endParaRPr lang="en-US" altLang="zh-CN"/>
          </a:p>
        </p:txBody>
      </p:sp>
    </p:spTree>
    <p:extLst>
      <p:ext uri="{BB962C8B-B14F-4D97-AF65-F5344CB8AC3E}">
        <p14:creationId xmlns:p14="http://schemas.microsoft.com/office/powerpoint/2010/main" val="3650954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8887" y="20482986"/>
            <a:ext cx="21945864" cy="2417233"/>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7168887" y="2614086"/>
            <a:ext cx="21945864" cy="17557749"/>
          </a:xfrm>
        </p:spPr>
        <p:txBody>
          <a:bodyPr/>
          <a:lstStyle>
            <a:lvl1pPr marL="0" indent="0">
              <a:buNone/>
              <a:defRPr sz="3000"/>
            </a:lvl1pPr>
            <a:lvl2pPr marL="434304" indent="0">
              <a:buNone/>
              <a:defRPr sz="2600"/>
            </a:lvl2pPr>
            <a:lvl3pPr marL="868607" indent="0">
              <a:buNone/>
              <a:defRPr sz="2300"/>
            </a:lvl3pPr>
            <a:lvl4pPr marL="1302911" indent="0">
              <a:buNone/>
              <a:defRPr sz="1900"/>
            </a:lvl4pPr>
            <a:lvl5pPr marL="1737214" indent="0">
              <a:buNone/>
              <a:defRPr sz="1900"/>
            </a:lvl5pPr>
            <a:lvl6pPr marL="2171518" indent="0">
              <a:buNone/>
              <a:defRPr sz="1900"/>
            </a:lvl6pPr>
            <a:lvl7pPr marL="2605820" indent="0">
              <a:buNone/>
              <a:defRPr sz="1900"/>
            </a:lvl7pPr>
            <a:lvl8pPr marL="3040124" indent="0">
              <a:buNone/>
              <a:defRPr sz="1900"/>
            </a:lvl8pPr>
            <a:lvl9pPr marL="3474427" indent="0">
              <a:buNone/>
              <a:defRPr sz="1900"/>
            </a:lvl9pPr>
          </a:lstStyle>
          <a:p>
            <a:pPr lvl="0"/>
            <a:endParaRPr lang="en-US" noProof="0"/>
          </a:p>
        </p:txBody>
      </p:sp>
      <p:sp>
        <p:nvSpPr>
          <p:cNvPr id="4" name="Text Placeholder 3"/>
          <p:cNvSpPr>
            <a:spLocks noGrp="1"/>
          </p:cNvSpPr>
          <p:nvPr>
            <p:ph type="body" sz="half" idx="2"/>
          </p:nvPr>
        </p:nvSpPr>
        <p:spPr>
          <a:xfrm>
            <a:off x="7168887" y="22900218"/>
            <a:ext cx="21945864" cy="3435349"/>
          </a:xfrm>
        </p:spPr>
        <p:txBody>
          <a:bodyPr/>
          <a:lstStyle>
            <a:lvl1pPr marL="0" indent="0">
              <a:buNone/>
              <a:defRPr sz="1300"/>
            </a:lvl1pPr>
            <a:lvl2pPr marL="434304" indent="0">
              <a:buNone/>
              <a:defRPr sz="1100"/>
            </a:lvl2pPr>
            <a:lvl3pPr marL="868607" indent="0">
              <a:buNone/>
              <a:defRPr sz="1000"/>
            </a:lvl3pPr>
            <a:lvl4pPr marL="1302911" indent="0">
              <a:buNone/>
              <a:defRPr sz="800"/>
            </a:lvl4pPr>
            <a:lvl5pPr marL="1737214" indent="0">
              <a:buNone/>
              <a:defRPr sz="800"/>
            </a:lvl5pPr>
            <a:lvl6pPr marL="2171518" indent="0">
              <a:buNone/>
              <a:defRPr sz="800"/>
            </a:lvl6pPr>
            <a:lvl7pPr marL="2605820" indent="0">
              <a:buNone/>
              <a:defRPr sz="800"/>
            </a:lvl7pPr>
            <a:lvl8pPr marL="3040124" indent="0">
              <a:buNone/>
              <a:defRPr sz="800"/>
            </a:lvl8pPr>
            <a:lvl9pPr marL="3474427"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0C99B08E-3396-4200-AAD3-76C38E90F16D}" type="slidenum">
              <a:rPr lang="zh-CN" altLang="en-US"/>
              <a:pPr>
                <a:defRPr/>
              </a:pPr>
              <a:t>‹#›</a:t>
            </a:fld>
            <a:endParaRPr lang="en-US" altLang="zh-CN"/>
          </a:p>
        </p:txBody>
      </p:sp>
    </p:spTree>
    <p:extLst>
      <p:ext uri="{BB962C8B-B14F-4D97-AF65-F5344CB8AC3E}">
        <p14:creationId xmlns:p14="http://schemas.microsoft.com/office/powerpoint/2010/main" val="331995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FFFFF"/>
            </a:gs>
            <a:gs pos="100000">
              <a:srgbClr val="959595"/>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743200" y="2601913"/>
            <a:ext cx="3108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33737" tIns="116870" rIns="233737" bIns="116870" numCol="1" anchor="ctr" anchorCtr="0" compatLnSpc="1">
            <a:prstTxWarp prst="textNoShape">
              <a:avLst/>
            </a:prstTxWarp>
          </a:bodyPr>
          <a:lstStyle/>
          <a:p>
            <a:pPr lvl="0"/>
            <a:r>
              <a:rPr lang="en-US" altLang="zh-CN"/>
              <a:t>Click to edit Master title style</a:t>
            </a:r>
          </a:p>
        </p:txBody>
      </p:sp>
      <p:sp>
        <p:nvSpPr>
          <p:cNvPr id="1027" name="Rectangle 3"/>
          <p:cNvSpPr>
            <a:spLocks noGrp="1" noChangeArrowheads="1"/>
          </p:cNvSpPr>
          <p:nvPr>
            <p:ph type="body" idx="1"/>
          </p:nvPr>
        </p:nvSpPr>
        <p:spPr bwMode="auto">
          <a:xfrm>
            <a:off x="2743200" y="8459788"/>
            <a:ext cx="31089600" cy="1754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33737" tIns="116870" rIns="233737" bIns="11687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028" name="Rectangle 4"/>
          <p:cNvSpPr>
            <a:spLocks noGrp="1" noChangeArrowheads="1"/>
          </p:cNvSpPr>
          <p:nvPr>
            <p:ph type="dt" sz="half" idx="2"/>
          </p:nvPr>
        </p:nvSpPr>
        <p:spPr bwMode="auto">
          <a:xfrm>
            <a:off x="2743200" y="26658888"/>
            <a:ext cx="7620000" cy="1952625"/>
          </a:xfrm>
          <a:prstGeom prst="rect">
            <a:avLst/>
          </a:prstGeom>
          <a:noFill/>
          <a:ln w="9525">
            <a:noFill/>
            <a:miter lim="800000"/>
            <a:headEnd/>
            <a:tailEnd/>
          </a:ln>
          <a:effectLst/>
        </p:spPr>
        <p:txBody>
          <a:bodyPr vert="horz" wrap="square" lIns="233737" tIns="116870" rIns="233737" bIns="116870" numCol="1" anchor="t" anchorCtr="0" compatLnSpc="1">
            <a:prstTxWarp prst="textNoShape">
              <a:avLst/>
            </a:prstTxWarp>
          </a:bodyPr>
          <a:lstStyle>
            <a:lvl1pPr>
              <a:defRPr sz="3600">
                <a:effectLst/>
                <a:ea typeface="SimSun" pitchFamily="2" charset="-122"/>
              </a:defRPr>
            </a:lvl1pPr>
          </a:lstStyle>
          <a:p>
            <a:pPr>
              <a:defRPr/>
            </a:pPr>
            <a:endParaRPr lang="en-US" altLang="zh-CN"/>
          </a:p>
        </p:txBody>
      </p:sp>
      <p:sp>
        <p:nvSpPr>
          <p:cNvPr id="1029" name="Rectangle 5"/>
          <p:cNvSpPr>
            <a:spLocks noGrp="1" noChangeArrowheads="1"/>
          </p:cNvSpPr>
          <p:nvPr>
            <p:ph type="ftr" sz="quarter" idx="3"/>
          </p:nvPr>
        </p:nvSpPr>
        <p:spPr bwMode="auto">
          <a:xfrm>
            <a:off x="12496800" y="26658888"/>
            <a:ext cx="11583988" cy="1952625"/>
          </a:xfrm>
          <a:prstGeom prst="rect">
            <a:avLst/>
          </a:prstGeom>
          <a:noFill/>
          <a:ln w="9525">
            <a:noFill/>
            <a:miter lim="800000"/>
            <a:headEnd/>
            <a:tailEnd/>
          </a:ln>
          <a:effectLst/>
        </p:spPr>
        <p:txBody>
          <a:bodyPr vert="horz" wrap="square" lIns="233737" tIns="116870" rIns="233737" bIns="116870" numCol="1" anchor="t" anchorCtr="0" compatLnSpc="1">
            <a:prstTxWarp prst="textNoShape">
              <a:avLst/>
            </a:prstTxWarp>
          </a:bodyPr>
          <a:lstStyle>
            <a:lvl1pPr algn="ctr">
              <a:defRPr sz="3600">
                <a:effectLst/>
                <a:ea typeface="SimSun" pitchFamily="2" charset="-122"/>
              </a:defRPr>
            </a:lvl1pPr>
          </a:lstStyle>
          <a:p>
            <a:pPr>
              <a:defRPr/>
            </a:pPr>
            <a:endParaRPr lang="en-US" altLang="zh-CN"/>
          </a:p>
        </p:txBody>
      </p:sp>
      <p:sp>
        <p:nvSpPr>
          <p:cNvPr id="1030" name="Rectangle 6"/>
          <p:cNvSpPr>
            <a:spLocks noGrp="1" noChangeArrowheads="1"/>
          </p:cNvSpPr>
          <p:nvPr>
            <p:ph type="sldNum" sz="quarter" idx="4"/>
          </p:nvPr>
        </p:nvSpPr>
        <p:spPr bwMode="auto">
          <a:xfrm>
            <a:off x="26212800" y="26658888"/>
            <a:ext cx="7620000" cy="1952625"/>
          </a:xfrm>
          <a:prstGeom prst="rect">
            <a:avLst/>
          </a:prstGeom>
          <a:noFill/>
          <a:ln w="9525">
            <a:noFill/>
            <a:miter lim="800000"/>
            <a:headEnd/>
            <a:tailEnd/>
          </a:ln>
          <a:effectLst/>
        </p:spPr>
        <p:txBody>
          <a:bodyPr vert="horz" wrap="square" lIns="233737" tIns="116870" rIns="233737" bIns="116870" numCol="1" anchor="t" anchorCtr="0" compatLnSpc="1">
            <a:prstTxWarp prst="textNoShape">
              <a:avLst/>
            </a:prstTxWarp>
          </a:bodyPr>
          <a:lstStyle>
            <a:lvl1pPr algn="r">
              <a:defRPr sz="3600" smtClean="0">
                <a:effectLst/>
                <a:ea typeface="SimSun" panose="02010600030101010101" pitchFamily="2" charset="-122"/>
              </a:defRPr>
            </a:lvl1pPr>
          </a:lstStyle>
          <a:p>
            <a:pPr>
              <a:defRPr/>
            </a:pPr>
            <a:fld id="{ADB72E6C-3564-4F22-A1D9-42D700F6499C}"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35213" rtl="0" eaLnBrk="0" fontAlgn="base" hangingPunct="0">
        <a:spcBef>
          <a:spcPct val="0"/>
        </a:spcBef>
        <a:spcAft>
          <a:spcPct val="0"/>
        </a:spcAft>
        <a:defRPr sz="11300">
          <a:solidFill>
            <a:schemeClr val="tx2"/>
          </a:solidFill>
          <a:latin typeface="+mj-lt"/>
          <a:ea typeface="+mj-ea"/>
          <a:cs typeface="+mj-cs"/>
        </a:defRPr>
      </a:lvl1pPr>
      <a:lvl2pPr algn="ctr" defTabSz="2335213" rtl="0" eaLnBrk="0" fontAlgn="base" hangingPunct="0">
        <a:spcBef>
          <a:spcPct val="0"/>
        </a:spcBef>
        <a:spcAft>
          <a:spcPct val="0"/>
        </a:spcAft>
        <a:defRPr sz="11300">
          <a:solidFill>
            <a:schemeClr val="tx2"/>
          </a:solidFill>
          <a:latin typeface="Times New Roman" pitchFamily="18" charset="0"/>
        </a:defRPr>
      </a:lvl2pPr>
      <a:lvl3pPr algn="ctr" defTabSz="2335213" rtl="0" eaLnBrk="0" fontAlgn="base" hangingPunct="0">
        <a:spcBef>
          <a:spcPct val="0"/>
        </a:spcBef>
        <a:spcAft>
          <a:spcPct val="0"/>
        </a:spcAft>
        <a:defRPr sz="11300">
          <a:solidFill>
            <a:schemeClr val="tx2"/>
          </a:solidFill>
          <a:latin typeface="Times New Roman" pitchFamily="18" charset="0"/>
        </a:defRPr>
      </a:lvl3pPr>
      <a:lvl4pPr algn="ctr" defTabSz="2335213" rtl="0" eaLnBrk="0" fontAlgn="base" hangingPunct="0">
        <a:spcBef>
          <a:spcPct val="0"/>
        </a:spcBef>
        <a:spcAft>
          <a:spcPct val="0"/>
        </a:spcAft>
        <a:defRPr sz="11300">
          <a:solidFill>
            <a:schemeClr val="tx2"/>
          </a:solidFill>
          <a:latin typeface="Times New Roman" pitchFamily="18" charset="0"/>
        </a:defRPr>
      </a:lvl4pPr>
      <a:lvl5pPr algn="ctr" defTabSz="2335213" rtl="0" eaLnBrk="0" fontAlgn="base" hangingPunct="0">
        <a:spcBef>
          <a:spcPct val="0"/>
        </a:spcBef>
        <a:spcAft>
          <a:spcPct val="0"/>
        </a:spcAft>
        <a:defRPr sz="11300">
          <a:solidFill>
            <a:schemeClr val="tx2"/>
          </a:solidFill>
          <a:latin typeface="Times New Roman" pitchFamily="18" charset="0"/>
        </a:defRPr>
      </a:lvl5pPr>
      <a:lvl6pPr marL="434304" algn="ctr" defTabSz="2337397" rtl="0" eaLnBrk="0" fontAlgn="base" hangingPunct="0">
        <a:spcBef>
          <a:spcPct val="0"/>
        </a:spcBef>
        <a:spcAft>
          <a:spcPct val="0"/>
        </a:spcAft>
        <a:defRPr sz="11300">
          <a:solidFill>
            <a:schemeClr val="tx2"/>
          </a:solidFill>
          <a:latin typeface="Times New Roman" pitchFamily="18" charset="0"/>
        </a:defRPr>
      </a:lvl6pPr>
      <a:lvl7pPr marL="868607" algn="ctr" defTabSz="2337397" rtl="0" eaLnBrk="0" fontAlgn="base" hangingPunct="0">
        <a:spcBef>
          <a:spcPct val="0"/>
        </a:spcBef>
        <a:spcAft>
          <a:spcPct val="0"/>
        </a:spcAft>
        <a:defRPr sz="11300">
          <a:solidFill>
            <a:schemeClr val="tx2"/>
          </a:solidFill>
          <a:latin typeface="Times New Roman" pitchFamily="18" charset="0"/>
        </a:defRPr>
      </a:lvl7pPr>
      <a:lvl8pPr marL="1302911" algn="ctr" defTabSz="2337397" rtl="0" eaLnBrk="0" fontAlgn="base" hangingPunct="0">
        <a:spcBef>
          <a:spcPct val="0"/>
        </a:spcBef>
        <a:spcAft>
          <a:spcPct val="0"/>
        </a:spcAft>
        <a:defRPr sz="11300">
          <a:solidFill>
            <a:schemeClr val="tx2"/>
          </a:solidFill>
          <a:latin typeface="Times New Roman" pitchFamily="18" charset="0"/>
        </a:defRPr>
      </a:lvl8pPr>
      <a:lvl9pPr marL="1737214" algn="ctr" defTabSz="2337397" rtl="0" eaLnBrk="0" fontAlgn="base" hangingPunct="0">
        <a:spcBef>
          <a:spcPct val="0"/>
        </a:spcBef>
        <a:spcAft>
          <a:spcPct val="0"/>
        </a:spcAft>
        <a:defRPr sz="11300">
          <a:solidFill>
            <a:schemeClr val="tx2"/>
          </a:solidFill>
          <a:latin typeface="Times New Roman" pitchFamily="18" charset="0"/>
        </a:defRPr>
      </a:lvl9pPr>
    </p:titleStyle>
    <p:bodyStyle>
      <a:lvl1pPr marL="873125" indent="-873125" algn="l" defTabSz="2335213" rtl="0" eaLnBrk="0" fontAlgn="base" hangingPunct="0">
        <a:spcBef>
          <a:spcPct val="20000"/>
        </a:spcBef>
        <a:spcAft>
          <a:spcPct val="0"/>
        </a:spcAft>
        <a:buChar char="•"/>
        <a:defRPr sz="8200">
          <a:solidFill>
            <a:schemeClr val="tx1"/>
          </a:solidFill>
          <a:latin typeface="+mn-lt"/>
          <a:ea typeface="+mn-ea"/>
          <a:cs typeface="+mn-cs"/>
        </a:defRPr>
      </a:lvl1pPr>
      <a:lvl2pPr marL="1897063" indent="-728663" algn="l" defTabSz="2335213" rtl="0" eaLnBrk="0" fontAlgn="base" hangingPunct="0">
        <a:spcBef>
          <a:spcPct val="20000"/>
        </a:spcBef>
        <a:spcAft>
          <a:spcPct val="0"/>
        </a:spcAft>
        <a:buChar char="–"/>
        <a:defRPr sz="7300">
          <a:solidFill>
            <a:schemeClr val="tx1"/>
          </a:solidFill>
          <a:latin typeface="+mn-lt"/>
        </a:defRPr>
      </a:lvl2pPr>
      <a:lvl3pPr marL="2919413" indent="-582613" algn="l" defTabSz="2335213" rtl="0" eaLnBrk="0" fontAlgn="base" hangingPunct="0">
        <a:spcBef>
          <a:spcPct val="20000"/>
        </a:spcBef>
        <a:spcAft>
          <a:spcPct val="0"/>
        </a:spcAft>
        <a:buChar char="•"/>
        <a:defRPr sz="6100">
          <a:solidFill>
            <a:schemeClr val="tx1"/>
          </a:solidFill>
          <a:latin typeface="+mn-lt"/>
        </a:defRPr>
      </a:lvl3pPr>
      <a:lvl4pPr marL="4090988" indent="-585788" algn="l" defTabSz="2335213" rtl="0" eaLnBrk="0" fontAlgn="base" hangingPunct="0">
        <a:spcBef>
          <a:spcPct val="20000"/>
        </a:spcBef>
        <a:spcAft>
          <a:spcPct val="0"/>
        </a:spcAft>
        <a:buChar char="–"/>
        <a:defRPr sz="5000">
          <a:solidFill>
            <a:schemeClr val="tx1"/>
          </a:solidFill>
          <a:latin typeface="+mn-lt"/>
        </a:defRPr>
      </a:lvl4pPr>
      <a:lvl5pPr marL="5259388" indent="-582613" algn="l" defTabSz="2335213" rtl="0" eaLnBrk="0" fontAlgn="base" hangingPunct="0">
        <a:spcBef>
          <a:spcPct val="20000"/>
        </a:spcBef>
        <a:spcAft>
          <a:spcPct val="0"/>
        </a:spcAft>
        <a:buChar char="»"/>
        <a:defRPr sz="5000">
          <a:solidFill>
            <a:schemeClr val="tx1"/>
          </a:solidFill>
          <a:latin typeface="+mn-lt"/>
        </a:defRPr>
      </a:lvl5pPr>
      <a:lvl6pPr marL="5694200" indent="-583596" algn="l" defTabSz="2337397" rtl="0" eaLnBrk="0" fontAlgn="base" hangingPunct="0">
        <a:spcBef>
          <a:spcPct val="20000"/>
        </a:spcBef>
        <a:spcAft>
          <a:spcPct val="0"/>
        </a:spcAft>
        <a:buChar char="»"/>
        <a:defRPr sz="5000">
          <a:solidFill>
            <a:schemeClr val="tx1"/>
          </a:solidFill>
          <a:latin typeface="+mn-lt"/>
        </a:defRPr>
      </a:lvl6pPr>
      <a:lvl7pPr marL="6128504" indent="-583596" algn="l" defTabSz="2337397" rtl="0" eaLnBrk="0" fontAlgn="base" hangingPunct="0">
        <a:spcBef>
          <a:spcPct val="20000"/>
        </a:spcBef>
        <a:spcAft>
          <a:spcPct val="0"/>
        </a:spcAft>
        <a:buChar char="»"/>
        <a:defRPr sz="5000">
          <a:solidFill>
            <a:schemeClr val="tx1"/>
          </a:solidFill>
          <a:latin typeface="+mn-lt"/>
        </a:defRPr>
      </a:lvl7pPr>
      <a:lvl8pPr marL="6562807" indent="-583596" algn="l" defTabSz="2337397" rtl="0" eaLnBrk="0" fontAlgn="base" hangingPunct="0">
        <a:spcBef>
          <a:spcPct val="20000"/>
        </a:spcBef>
        <a:spcAft>
          <a:spcPct val="0"/>
        </a:spcAft>
        <a:buChar char="»"/>
        <a:defRPr sz="5000">
          <a:solidFill>
            <a:schemeClr val="tx1"/>
          </a:solidFill>
          <a:latin typeface="+mn-lt"/>
        </a:defRPr>
      </a:lvl8pPr>
      <a:lvl9pPr marL="6997111" indent="-583596" algn="l" defTabSz="2337397" rtl="0" eaLnBrk="0" fontAlgn="base" hangingPunct="0">
        <a:spcBef>
          <a:spcPct val="20000"/>
        </a:spcBef>
        <a:spcAft>
          <a:spcPct val="0"/>
        </a:spcAft>
        <a:buChar char="»"/>
        <a:defRPr sz="5000">
          <a:solidFill>
            <a:schemeClr val="tx1"/>
          </a:solidFill>
          <a:latin typeface="+mn-lt"/>
        </a:defRPr>
      </a:lvl9pPr>
    </p:bodyStyle>
    <p:otherStyle>
      <a:defPPr>
        <a:defRPr lang="en-US"/>
      </a:defPPr>
      <a:lvl1pPr marL="0" algn="l" defTabSz="868607" rtl="0" eaLnBrk="1" latinLnBrk="0" hangingPunct="1">
        <a:defRPr sz="1700" kern="1200">
          <a:solidFill>
            <a:schemeClr val="tx1"/>
          </a:solidFill>
          <a:latin typeface="+mn-lt"/>
          <a:ea typeface="+mn-ea"/>
          <a:cs typeface="+mn-cs"/>
        </a:defRPr>
      </a:lvl1pPr>
      <a:lvl2pPr marL="434304" algn="l" defTabSz="868607" rtl="0" eaLnBrk="1" latinLnBrk="0" hangingPunct="1">
        <a:defRPr sz="1700" kern="1200">
          <a:solidFill>
            <a:schemeClr val="tx1"/>
          </a:solidFill>
          <a:latin typeface="+mn-lt"/>
          <a:ea typeface="+mn-ea"/>
          <a:cs typeface="+mn-cs"/>
        </a:defRPr>
      </a:lvl2pPr>
      <a:lvl3pPr marL="868607" algn="l" defTabSz="868607" rtl="0" eaLnBrk="1" latinLnBrk="0" hangingPunct="1">
        <a:defRPr sz="1700" kern="1200">
          <a:solidFill>
            <a:schemeClr val="tx1"/>
          </a:solidFill>
          <a:latin typeface="+mn-lt"/>
          <a:ea typeface="+mn-ea"/>
          <a:cs typeface="+mn-cs"/>
        </a:defRPr>
      </a:lvl3pPr>
      <a:lvl4pPr marL="1302911" algn="l" defTabSz="868607" rtl="0" eaLnBrk="1" latinLnBrk="0" hangingPunct="1">
        <a:defRPr sz="1700" kern="1200">
          <a:solidFill>
            <a:schemeClr val="tx1"/>
          </a:solidFill>
          <a:latin typeface="+mn-lt"/>
          <a:ea typeface="+mn-ea"/>
          <a:cs typeface="+mn-cs"/>
        </a:defRPr>
      </a:lvl4pPr>
      <a:lvl5pPr marL="1737214" algn="l" defTabSz="868607" rtl="0" eaLnBrk="1" latinLnBrk="0" hangingPunct="1">
        <a:defRPr sz="1700" kern="1200">
          <a:solidFill>
            <a:schemeClr val="tx1"/>
          </a:solidFill>
          <a:latin typeface="+mn-lt"/>
          <a:ea typeface="+mn-ea"/>
          <a:cs typeface="+mn-cs"/>
        </a:defRPr>
      </a:lvl5pPr>
      <a:lvl6pPr marL="2171518" algn="l" defTabSz="868607" rtl="0" eaLnBrk="1" latinLnBrk="0" hangingPunct="1">
        <a:defRPr sz="1700" kern="1200">
          <a:solidFill>
            <a:schemeClr val="tx1"/>
          </a:solidFill>
          <a:latin typeface="+mn-lt"/>
          <a:ea typeface="+mn-ea"/>
          <a:cs typeface="+mn-cs"/>
        </a:defRPr>
      </a:lvl6pPr>
      <a:lvl7pPr marL="2605820" algn="l" defTabSz="868607" rtl="0" eaLnBrk="1" latinLnBrk="0" hangingPunct="1">
        <a:defRPr sz="1700" kern="1200">
          <a:solidFill>
            <a:schemeClr val="tx1"/>
          </a:solidFill>
          <a:latin typeface="+mn-lt"/>
          <a:ea typeface="+mn-ea"/>
          <a:cs typeface="+mn-cs"/>
        </a:defRPr>
      </a:lvl7pPr>
      <a:lvl8pPr marL="3040124" algn="l" defTabSz="868607" rtl="0" eaLnBrk="1" latinLnBrk="0" hangingPunct="1">
        <a:defRPr sz="1700" kern="1200">
          <a:solidFill>
            <a:schemeClr val="tx1"/>
          </a:solidFill>
          <a:latin typeface="+mn-lt"/>
          <a:ea typeface="+mn-ea"/>
          <a:cs typeface="+mn-cs"/>
        </a:defRPr>
      </a:lvl8pPr>
      <a:lvl9pPr marL="3474427" algn="l" defTabSz="868607"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46"/>
          <p:cNvSpPr txBox="1">
            <a:spLocks noChangeArrowheads="1"/>
          </p:cNvSpPr>
          <p:nvPr/>
        </p:nvSpPr>
        <p:spPr bwMode="auto">
          <a:xfrm>
            <a:off x="5715000" y="947738"/>
            <a:ext cx="30035500" cy="3725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6482" tIns="23239" rIns="46482" bIns="23239" anchor="ctr"/>
          <a:lstStyle>
            <a:lvl1pPr defTabSz="463550">
              <a:defRPr sz="1900">
                <a:solidFill>
                  <a:schemeClr val="tx1"/>
                </a:solidFill>
                <a:latin typeface="Times New Roman" panose="02020603050405020304" pitchFamily="18" charset="0"/>
              </a:defRPr>
            </a:lvl1pPr>
            <a:lvl2pPr marL="742950" indent="-285750" defTabSz="463550">
              <a:defRPr sz="1900">
                <a:solidFill>
                  <a:schemeClr val="tx1"/>
                </a:solidFill>
                <a:latin typeface="Times New Roman" panose="02020603050405020304" pitchFamily="18" charset="0"/>
              </a:defRPr>
            </a:lvl2pPr>
            <a:lvl3pPr marL="1143000" indent="-228600" defTabSz="463550">
              <a:defRPr sz="1900">
                <a:solidFill>
                  <a:schemeClr val="tx1"/>
                </a:solidFill>
                <a:latin typeface="Times New Roman" panose="02020603050405020304" pitchFamily="18" charset="0"/>
              </a:defRPr>
            </a:lvl3pPr>
            <a:lvl4pPr marL="1600200" indent="-228600" defTabSz="463550">
              <a:defRPr sz="1900">
                <a:solidFill>
                  <a:schemeClr val="tx1"/>
                </a:solidFill>
                <a:latin typeface="Times New Roman" panose="02020603050405020304" pitchFamily="18" charset="0"/>
              </a:defRPr>
            </a:lvl4pPr>
            <a:lvl5pPr marL="2057400" indent="-228600" defTabSz="463550">
              <a:defRPr sz="1900">
                <a:solidFill>
                  <a:schemeClr val="tx1"/>
                </a:solidFill>
                <a:latin typeface="Times New Roman" panose="02020603050405020304" pitchFamily="18" charset="0"/>
              </a:defRPr>
            </a:lvl5pPr>
            <a:lvl6pPr marL="2514600" indent="-228600" defTabSz="4635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4635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4635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463550" eaLnBrk="0" fontAlgn="base" hangingPunct="0">
              <a:spcBef>
                <a:spcPct val="0"/>
              </a:spcBef>
              <a:spcAft>
                <a:spcPct val="0"/>
              </a:spcAft>
              <a:defRPr sz="1900">
                <a:solidFill>
                  <a:schemeClr val="tx1"/>
                </a:solidFill>
                <a:latin typeface="Times New Roman" panose="02020603050405020304" pitchFamily="18" charset="0"/>
              </a:defRPr>
            </a:lvl9pPr>
          </a:lstStyle>
          <a:p>
            <a:pPr algn="ctr"/>
            <a:endParaRPr lang="en-US" altLang="zh-CN" sz="3100" b="1" i="1">
              <a:solidFill>
                <a:schemeClr val="bg1"/>
              </a:solidFill>
              <a:latin typeface="Arial" panose="020B0604020202020204" pitchFamily="34" charset="0"/>
              <a:ea typeface="SimSun" panose="02010600030101010101" pitchFamily="2" charset="-122"/>
            </a:endParaRPr>
          </a:p>
        </p:txBody>
      </p:sp>
      <p:sp>
        <p:nvSpPr>
          <p:cNvPr id="4099" name="Text Box 147"/>
          <p:cNvSpPr txBox="1">
            <a:spLocks noChangeArrowheads="1"/>
          </p:cNvSpPr>
          <p:nvPr/>
        </p:nvSpPr>
        <p:spPr bwMode="auto">
          <a:xfrm>
            <a:off x="952500" y="6665913"/>
            <a:ext cx="9332913" cy="10726737"/>
          </a:xfrm>
          <a:prstGeom prst="rect">
            <a:avLst/>
          </a:prstGeom>
          <a:solidFill>
            <a:schemeClr val="bg1"/>
          </a:solidFill>
          <a:ln w="57150" cmpd="thickThin">
            <a:solidFill>
              <a:schemeClr val="tx1"/>
            </a:solidFill>
            <a:miter lim="800000"/>
            <a:headEnd/>
            <a:tailEnd/>
          </a:ln>
        </p:spPr>
        <p:txBody>
          <a:bodyPr lIns="138968" tIns="69485" rIns="138968" bIns="138968"/>
          <a:lstStyle>
            <a:lvl1pPr marL="173038" indent="-173038" defTabSz="463550">
              <a:defRPr sz="1900">
                <a:solidFill>
                  <a:schemeClr val="tx1"/>
                </a:solidFill>
                <a:latin typeface="Times New Roman" panose="02020603050405020304" pitchFamily="18" charset="0"/>
              </a:defRPr>
            </a:lvl1pPr>
            <a:lvl2pPr marL="742950" indent="-285750" defTabSz="463550">
              <a:defRPr sz="1900">
                <a:solidFill>
                  <a:schemeClr val="tx1"/>
                </a:solidFill>
                <a:latin typeface="Times New Roman" panose="02020603050405020304" pitchFamily="18" charset="0"/>
              </a:defRPr>
            </a:lvl2pPr>
            <a:lvl3pPr marL="1143000" indent="-228600" defTabSz="463550">
              <a:defRPr sz="1900">
                <a:solidFill>
                  <a:schemeClr val="tx1"/>
                </a:solidFill>
                <a:latin typeface="Times New Roman" panose="02020603050405020304" pitchFamily="18" charset="0"/>
              </a:defRPr>
            </a:lvl3pPr>
            <a:lvl4pPr marL="1600200" indent="-228600" defTabSz="463550">
              <a:defRPr sz="1900">
                <a:solidFill>
                  <a:schemeClr val="tx1"/>
                </a:solidFill>
                <a:latin typeface="Times New Roman" panose="02020603050405020304" pitchFamily="18" charset="0"/>
              </a:defRPr>
            </a:lvl4pPr>
            <a:lvl5pPr marL="2057400" indent="-228600" defTabSz="463550">
              <a:defRPr sz="1900">
                <a:solidFill>
                  <a:schemeClr val="tx1"/>
                </a:solidFill>
                <a:latin typeface="Times New Roman" panose="02020603050405020304" pitchFamily="18" charset="0"/>
              </a:defRPr>
            </a:lvl5pPr>
            <a:lvl6pPr marL="2514600" indent="-228600" defTabSz="4635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4635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4635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463550" eaLnBrk="0" fontAlgn="base" hangingPunct="0">
              <a:spcBef>
                <a:spcPct val="0"/>
              </a:spcBef>
              <a:spcAft>
                <a:spcPct val="0"/>
              </a:spcAft>
              <a:defRPr sz="1900">
                <a:solidFill>
                  <a:schemeClr val="tx1"/>
                </a:solidFill>
                <a:latin typeface="Times New Roman" panose="02020603050405020304" pitchFamily="18" charset="0"/>
              </a:defRPr>
            </a:lvl9pPr>
          </a:lstStyle>
          <a:p>
            <a:pPr algn="just">
              <a:lnSpc>
                <a:spcPct val="105000"/>
              </a:lnSpc>
              <a:buFontTx/>
              <a:buChar char="•"/>
            </a:pPr>
            <a:r>
              <a:rPr lang="en-US" altLang="ja-JP" sz="2200">
                <a:ea typeface="ＭＳ Ｐゴシック" panose="020B0600070205080204" pitchFamily="34" charset="-128"/>
              </a:rPr>
              <a:t>Insert your text here.  You can change the font size to fit your text.  </a:t>
            </a:r>
          </a:p>
          <a:p>
            <a:pPr algn="just">
              <a:lnSpc>
                <a:spcPct val="105000"/>
              </a:lnSpc>
              <a:buFontTx/>
              <a:buChar char="•"/>
            </a:pPr>
            <a:endParaRPr lang="en-US" altLang="ja-JP" sz="2200">
              <a:ea typeface="ＭＳ Ｐゴシック" panose="020B0600070205080204" pitchFamily="34" charset="-128"/>
            </a:endParaRPr>
          </a:p>
          <a:p>
            <a:pPr algn="just">
              <a:lnSpc>
                <a:spcPct val="105000"/>
              </a:lnSpc>
              <a:buFontTx/>
              <a:buChar char="•"/>
            </a:pPr>
            <a:r>
              <a:rPr lang="en-AU" altLang="en-US" sz="2200"/>
              <a:t>You can also make this box shrink or grow with the amount of text.  Simply double click this text box, go to the “Text Box” tab, and check the option “Resize AutoShape to fit text”.</a:t>
            </a:r>
          </a:p>
          <a:p>
            <a:pPr algn="just">
              <a:lnSpc>
                <a:spcPct val="105000"/>
              </a:lnSpc>
              <a:buFontTx/>
              <a:buChar char="•"/>
            </a:pPr>
            <a:endParaRPr lang="en-US" altLang="ja-JP" sz="2200">
              <a:ea typeface="ＭＳ Ｐゴシック" panose="020B0600070205080204" pitchFamily="34" charset="-128"/>
            </a:endParaRPr>
          </a:p>
          <a:p>
            <a:pPr algn="just">
              <a:lnSpc>
                <a:spcPct val="105000"/>
              </a:lnSpc>
              <a:buFontTx/>
              <a:buChar char="•"/>
            </a:pPr>
            <a:r>
              <a:rPr lang="en-US" altLang="ja-JP" sz="2200">
                <a:ea typeface="ＭＳ Ｐゴシック" panose="020B0600070205080204" pitchFamily="34" charset="-128"/>
              </a:rPr>
              <a:t>The background of this template may appear blue on your screen, but it does print lavender.</a:t>
            </a:r>
          </a:p>
          <a:p>
            <a:pPr algn="just">
              <a:lnSpc>
                <a:spcPct val="105000"/>
              </a:lnSpc>
            </a:pPr>
            <a:endParaRPr lang="en-US" altLang="ja-JP" sz="2200">
              <a:ea typeface="ＭＳ Ｐゴシック" panose="020B0600070205080204" pitchFamily="34" charset="-128"/>
            </a:endParaRPr>
          </a:p>
          <a:p>
            <a:pPr algn="just">
              <a:lnSpc>
                <a:spcPct val="105000"/>
              </a:lnSpc>
              <a:buFontTx/>
              <a:buChar char="•"/>
            </a:pPr>
            <a:r>
              <a:rPr lang="en-US" altLang="ja-JP" sz="2200">
                <a:ea typeface="ＭＳ Ｐゴシック" panose="020B0600070205080204" pitchFamily="34" charset="-128"/>
              </a:rPr>
              <a:t>Insert your text here.  You can change the font size to fit your text.</a:t>
            </a:r>
          </a:p>
          <a:p>
            <a:pPr algn="just">
              <a:lnSpc>
                <a:spcPct val="105000"/>
              </a:lnSpc>
              <a:buFontTx/>
              <a:buChar char="•"/>
            </a:pPr>
            <a:endParaRPr lang="en-US" altLang="ja-JP" sz="2200">
              <a:ea typeface="ＭＳ Ｐゴシック" panose="020B0600070205080204" pitchFamily="34" charset="-128"/>
            </a:endParaRPr>
          </a:p>
          <a:p>
            <a:pPr algn="just">
              <a:lnSpc>
                <a:spcPct val="105000"/>
              </a:lnSpc>
              <a:buFontTx/>
              <a:buChar char="•"/>
            </a:pPr>
            <a:r>
              <a:rPr lang="en-US" altLang="ja-JP" sz="2200">
                <a:ea typeface="ＭＳ Ｐゴシック" panose="020B0600070205080204" pitchFamily="34" charset="-128"/>
              </a:rPr>
              <a:t>You can also make this box shrink or grow with the amount of text.  Simply double click this text box, go to the “Text Box” tab, and check the option “Resize AutoShape to fit text”.</a:t>
            </a:r>
          </a:p>
          <a:p>
            <a:pPr algn="just">
              <a:lnSpc>
                <a:spcPct val="105000"/>
              </a:lnSpc>
              <a:buFontTx/>
              <a:buChar char="•"/>
            </a:pPr>
            <a:endParaRPr lang="en-US" altLang="ja-JP" sz="2200">
              <a:ea typeface="ＭＳ Ｐゴシック" panose="020B0600070205080204" pitchFamily="34" charset="-128"/>
            </a:endParaRPr>
          </a:p>
          <a:p>
            <a:pPr algn="just">
              <a:lnSpc>
                <a:spcPct val="105000"/>
              </a:lnSpc>
              <a:buFontTx/>
              <a:buChar char="•"/>
            </a:pPr>
            <a:r>
              <a:rPr lang="en-US" altLang="ja-JP" sz="2200">
                <a:ea typeface="ＭＳ Ｐゴシック" panose="020B0600070205080204" pitchFamily="34" charset="-128"/>
              </a:rPr>
              <a:t>The background of this template may appear blue on your screen, but it does print lavender.</a:t>
            </a:r>
          </a:p>
          <a:p>
            <a:pPr algn="just">
              <a:lnSpc>
                <a:spcPct val="105000"/>
              </a:lnSpc>
              <a:buFontTx/>
              <a:buChar char="•"/>
            </a:pPr>
            <a:endParaRPr lang="en-US" altLang="ja-JP" sz="2200">
              <a:ea typeface="ＭＳ Ｐゴシック" panose="020B0600070205080204" pitchFamily="34" charset="-128"/>
            </a:endParaRPr>
          </a:p>
          <a:p>
            <a:pPr>
              <a:lnSpc>
                <a:spcPct val="105000"/>
              </a:lnSpc>
              <a:buFontTx/>
              <a:buChar char="•"/>
            </a:pPr>
            <a:r>
              <a:rPr lang="en-AU" altLang="en-US" sz="2200"/>
              <a:t>You can also make this box shrink or grow with the amount of text.  Simply double click this text box, go to the “Text Box” tab, and check the option “Resize AutoShape to fit text”.</a:t>
            </a:r>
          </a:p>
        </p:txBody>
      </p:sp>
      <p:sp>
        <p:nvSpPr>
          <p:cNvPr id="4100" name="Text Box 151"/>
          <p:cNvSpPr txBox="1">
            <a:spLocks noChangeArrowheads="1"/>
          </p:cNvSpPr>
          <p:nvPr/>
        </p:nvSpPr>
        <p:spPr bwMode="auto">
          <a:xfrm>
            <a:off x="11366500" y="6665913"/>
            <a:ext cx="13331825" cy="12096750"/>
          </a:xfrm>
          <a:prstGeom prst="rect">
            <a:avLst/>
          </a:prstGeom>
          <a:solidFill>
            <a:schemeClr val="bg1"/>
          </a:solidFill>
          <a:ln w="57150" cmpd="thickThin">
            <a:solidFill>
              <a:schemeClr val="tx1"/>
            </a:solidFill>
            <a:miter lim="800000"/>
            <a:headEnd/>
            <a:tailEnd/>
          </a:ln>
        </p:spPr>
        <p:txBody>
          <a:bodyPr lIns="138968" tIns="69485" rIns="138968" bIns="138968"/>
          <a:lstStyle>
            <a:lvl1pPr defTabSz="692150">
              <a:defRPr sz="1900">
                <a:solidFill>
                  <a:schemeClr val="tx1"/>
                </a:solidFill>
                <a:latin typeface="Times New Roman" panose="02020603050405020304" pitchFamily="18" charset="0"/>
              </a:defRPr>
            </a:lvl1pPr>
            <a:lvl2pPr marL="519113" indent="-1714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pPr>
              <a:lnSpc>
                <a:spcPct val="120000"/>
              </a:lnSpc>
            </a:pPr>
            <a:r>
              <a:rPr lang="en-US" altLang="ja-JP" sz="2200" b="1">
                <a:ea typeface="ＭＳ Ｐゴシック" panose="020B0600070205080204" pitchFamily="34" charset="-128"/>
              </a:rPr>
              <a:t>Title One</a:t>
            </a:r>
          </a:p>
          <a:p>
            <a:pPr>
              <a:lnSpc>
                <a:spcPct val="120000"/>
              </a:lnSpc>
            </a:pPr>
            <a:r>
              <a:rPr lang="en-US" altLang="ja-JP" sz="2200">
                <a:ea typeface="ＭＳ Ｐゴシック" panose="020B0600070205080204" pitchFamily="34" charset="-128"/>
              </a:rPr>
              <a:t>Insert your text here.  You can change the font size to fit your text.   </a:t>
            </a:r>
            <a:r>
              <a:rPr lang="en-AU" altLang="en-US" sz="2200"/>
              <a:t>You can also make this box shrink or grow with the amount of text.  Simply double click this text box, go to the “Text Box” tab, and check the option “Resize AutoShape to fit text”.  </a:t>
            </a:r>
            <a:r>
              <a:rPr lang="en-US" altLang="ja-JP" sz="2200">
                <a:ea typeface="ＭＳ Ｐゴシック" panose="020B0600070205080204" pitchFamily="34" charset="-128"/>
              </a:rPr>
              <a:t>The background of this template may appear blue on your screen, but it does print lavender.  Insert your text here.  You can change the font size to fit your text.   </a:t>
            </a:r>
            <a:r>
              <a:rPr lang="en-AU" altLang="en-US" sz="2200"/>
              <a:t>You can also make this box shrink or grow with the amount of text.  Simply double click this text box, go to the “Text Box” tab, and check the option “Resize AutoShape to fit text”.</a:t>
            </a:r>
          </a:p>
          <a:p>
            <a:pPr>
              <a:lnSpc>
                <a:spcPct val="120000"/>
              </a:lnSpc>
            </a:pPr>
            <a:endParaRPr lang="en-AU" altLang="zh-CN" sz="2200">
              <a:ea typeface="SimSun" panose="02010600030101010101" pitchFamily="2" charset="-122"/>
            </a:endParaRPr>
          </a:p>
          <a:p>
            <a:pPr>
              <a:lnSpc>
                <a:spcPct val="120000"/>
              </a:lnSpc>
            </a:pPr>
            <a:r>
              <a:rPr lang="en-US" altLang="ja-JP" sz="2200" b="1">
                <a:ea typeface="ＭＳ Ｐゴシック" panose="020B0600070205080204" pitchFamily="34" charset="-128"/>
              </a:rPr>
              <a:t>Title Two</a:t>
            </a:r>
          </a:p>
          <a:p>
            <a:pPr>
              <a:lnSpc>
                <a:spcPct val="120000"/>
              </a:lnSpc>
            </a:pPr>
            <a:r>
              <a:rPr lang="en-US" altLang="ja-JP" sz="2200">
                <a:ea typeface="ＭＳ Ｐゴシック" panose="020B0600070205080204" pitchFamily="34" charset="-128"/>
              </a:rPr>
              <a:t>Insert your text here.  You can change the font size to fit your text.   </a:t>
            </a:r>
            <a:r>
              <a:rPr lang="en-AU" altLang="en-US" sz="2200"/>
              <a:t>You can also make this box shrink or grow with the amount of text.  Simply double click this text box, go to the “Text Box” tab, and check the option “Resize AutoShape to fit text”.  </a:t>
            </a:r>
          </a:p>
          <a:p>
            <a:pPr lvl="1">
              <a:lnSpc>
                <a:spcPct val="120000"/>
              </a:lnSpc>
              <a:buFontTx/>
              <a:buChar char="•"/>
            </a:pPr>
            <a:r>
              <a:rPr lang="en-US" altLang="ja-JP" sz="2200">
                <a:ea typeface="ＭＳ Ｐゴシック" panose="020B0600070205080204" pitchFamily="34" charset="-128"/>
              </a:rPr>
              <a:t>The background of this template may appear blue on your screen, but it does print lavender.  Insert your text here.  </a:t>
            </a:r>
          </a:p>
          <a:p>
            <a:pPr lvl="1">
              <a:lnSpc>
                <a:spcPct val="120000"/>
              </a:lnSpc>
              <a:buFontTx/>
              <a:buChar char="•"/>
            </a:pPr>
            <a:r>
              <a:rPr lang="en-US" altLang="ja-JP" sz="2200">
                <a:ea typeface="ＭＳ Ｐゴシック" panose="020B0600070205080204" pitchFamily="34" charset="-128"/>
              </a:rPr>
              <a:t>You can change the font size to fit your text.   </a:t>
            </a:r>
          </a:p>
          <a:p>
            <a:pPr lvl="1">
              <a:lnSpc>
                <a:spcPct val="120000"/>
              </a:lnSpc>
              <a:buFontTx/>
              <a:buChar char="•"/>
            </a:pPr>
            <a:r>
              <a:rPr lang="en-AU" altLang="en-US" sz="2200"/>
              <a:t>You can also make this box shrink or grow with the amount of text.  Simply double click this text box, go to the “Text Box” tab, and check the option “Resize AutoShape to fit text”.</a:t>
            </a:r>
            <a:endParaRPr lang="en-US" altLang="zh-CN" sz="2200">
              <a:ea typeface="SimSun" panose="02010600030101010101" pitchFamily="2" charset="-122"/>
            </a:endParaRPr>
          </a:p>
          <a:p>
            <a:pPr>
              <a:lnSpc>
                <a:spcPct val="120000"/>
              </a:lnSpc>
            </a:pPr>
            <a:endParaRPr lang="en-AU" altLang="zh-CN" sz="2200">
              <a:ea typeface="SimSun" panose="02010600030101010101" pitchFamily="2" charset="-122"/>
            </a:endParaRPr>
          </a:p>
          <a:p>
            <a:pPr>
              <a:lnSpc>
                <a:spcPct val="120000"/>
              </a:lnSpc>
            </a:pPr>
            <a:r>
              <a:rPr lang="en-US" altLang="ja-JP" sz="2200" b="1">
                <a:ea typeface="ＭＳ Ｐゴシック" panose="020B0600070205080204" pitchFamily="34" charset="-128"/>
              </a:rPr>
              <a:t>Title Three</a:t>
            </a:r>
          </a:p>
          <a:p>
            <a:pPr>
              <a:lnSpc>
                <a:spcPct val="120000"/>
              </a:lnSpc>
            </a:pPr>
            <a:r>
              <a:rPr lang="en-US" altLang="ja-JP" sz="2200">
                <a:ea typeface="ＭＳ Ｐゴシック" panose="020B0600070205080204" pitchFamily="34" charset="-128"/>
              </a:rPr>
              <a:t>Insert your text here.  You can change the font size to fit your text.   </a:t>
            </a:r>
            <a:r>
              <a:rPr lang="en-AU" altLang="en-US" sz="2200"/>
              <a:t>You can also make this box shrink or grow with the amount of text.  Simply double click this text box, go to the “Text Box” tab, and check the option “Resize AutoShape to fit text”.  </a:t>
            </a:r>
            <a:r>
              <a:rPr lang="en-US" altLang="ja-JP" sz="2200">
                <a:ea typeface="ＭＳ Ｐゴシック" panose="020B0600070205080204" pitchFamily="34" charset="-128"/>
              </a:rPr>
              <a:t>The background of this template may appear blue on your screen, but it does print lavender.  Insert your text here.  You can change the font size to fit your text.   </a:t>
            </a:r>
            <a:r>
              <a:rPr lang="en-AU" altLang="en-US" sz="2200"/>
              <a:t>You can also make this box shrink or grow with the amount of text.  Simply double click this text box, go to the “Text Box” tab, and check the option “Resize AutoShape to fit text”.</a:t>
            </a:r>
            <a:endParaRPr lang="en-US" altLang="zh-CN" sz="2200">
              <a:ea typeface="SimSun" panose="02010600030101010101" pitchFamily="2" charset="-122"/>
            </a:endParaRPr>
          </a:p>
        </p:txBody>
      </p:sp>
      <p:sp>
        <p:nvSpPr>
          <p:cNvPr id="4101" name="Text Box 152"/>
          <p:cNvSpPr txBox="1">
            <a:spLocks noChangeArrowheads="1"/>
          </p:cNvSpPr>
          <p:nvPr/>
        </p:nvSpPr>
        <p:spPr bwMode="auto">
          <a:xfrm>
            <a:off x="25657175" y="25839738"/>
            <a:ext cx="10093325" cy="1693862"/>
          </a:xfrm>
          <a:prstGeom prst="rect">
            <a:avLst/>
          </a:prstGeom>
          <a:solidFill>
            <a:schemeClr val="bg1"/>
          </a:solidFill>
          <a:ln w="57150" cmpd="thickThin">
            <a:solidFill>
              <a:schemeClr val="tx1"/>
            </a:solidFill>
            <a:miter lim="800000"/>
            <a:headEnd/>
            <a:tailEnd/>
          </a:ln>
        </p:spPr>
        <p:txBody>
          <a:bodyPr lIns="138968" tIns="69485" rIns="138968" bIns="138968"/>
          <a:lstStyle>
            <a:lvl1pPr marL="346075" indent="-346075" defTabSz="692150">
              <a:defRPr sz="1900">
                <a:solidFill>
                  <a:schemeClr val="tx1"/>
                </a:solidFill>
                <a:latin typeface="Times New Roman" panose="02020603050405020304" pitchFamily="18" charset="0"/>
              </a:defRPr>
            </a:lvl1pPr>
            <a:lvl2pPr marL="742950" indent="-2857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pPr>
              <a:lnSpc>
                <a:spcPct val="120000"/>
              </a:lnSpc>
              <a:buFontTx/>
              <a:buAutoNum type="arabicPeriod"/>
            </a:pPr>
            <a:r>
              <a:rPr lang="en-US" altLang="ja-JP">
                <a:ea typeface="ＭＳ Ｐゴシック" panose="020B0600070205080204" pitchFamily="34" charset="-128"/>
              </a:rPr>
              <a:t>Reference here</a:t>
            </a:r>
          </a:p>
          <a:p>
            <a:pPr>
              <a:lnSpc>
                <a:spcPct val="120000"/>
              </a:lnSpc>
              <a:buFontTx/>
              <a:buAutoNum type="arabicPeriod"/>
            </a:pPr>
            <a:r>
              <a:rPr lang="en-US" altLang="ja-JP">
                <a:ea typeface="ＭＳ Ｐゴシック" panose="020B0600070205080204" pitchFamily="34" charset="-128"/>
              </a:rPr>
              <a:t>Second reference</a:t>
            </a:r>
          </a:p>
          <a:p>
            <a:pPr>
              <a:lnSpc>
                <a:spcPct val="120000"/>
              </a:lnSpc>
              <a:buFontTx/>
              <a:buAutoNum type="arabicPeriod"/>
            </a:pPr>
            <a:r>
              <a:rPr lang="en-US" altLang="ja-JP">
                <a:ea typeface="ＭＳ Ｐゴシック" panose="020B0600070205080204" pitchFamily="34" charset="-128"/>
              </a:rPr>
              <a:t>Third reference</a:t>
            </a:r>
            <a:endParaRPr lang="en-US" altLang="zh-CN">
              <a:ea typeface="SimSun" panose="02010600030101010101" pitchFamily="2" charset="-122"/>
            </a:endParaRPr>
          </a:p>
        </p:txBody>
      </p:sp>
      <p:sp>
        <p:nvSpPr>
          <p:cNvPr id="4102" name="Text Box 156"/>
          <p:cNvSpPr txBox="1">
            <a:spLocks noChangeArrowheads="1"/>
          </p:cNvSpPr>
          <p:nvPr/>
        </p:nvSpPr>
        <p:spPr bwMode="auto">
          <a:xfrm>
            <a:off x="25657175" y="19912013"/>
            <a:ext cx="10093325" cy="3889375"/>
          </a:xfrm>
          <a:prstGeom prst="rect">
            <a:avLst/>
          </a:prstGeom>
          <a:solidFill>
            <a:schemeClr val="bg1"/>
          </a:solidFill>
          <a:ln w="57150" cmpd="thickThin">
            <a:solidFill>
              <a:schemeClr val="tx1"/>
            </a:solidFill>
            <a:miter lim="800000"/>
            <a:headEnd/>
            <a:tailEnd/>
          </a:ln>
        </p:spPr>
        <p:txBody>
          <a:bodyPr lIns="138968" tIns="69485" rIns="138968" bIns="138968"/>
          <a:lstStyle>
            <a:lvl1pPr defTabSz="1635125">
              <a:defRPr sz="1900">
                <a:solidFill>
                  <a:schemeClr val="tx1"/>
                </a:solidFill>
                <a:latin typeface="Times New Roman" panose="02020603050405020304" pitchFamily="18" charset="0"/>
              </a:defRPr>
            </a:lvl1pPr>
            <a:lvl2pPr marL="742950" indent="-285750" defTabSz="1635125">
              <a:defRPr sz="1900">
                <a:solidFill>
                  <a:schemeClr val="tx1"/>
                </a:solidFill>
                <a:latin typeface="Times New Roman" panose="02020603050405020304" pitchFamily="18" charset="0"/>
              </a:defRPr>
            </a:lvl2pPr>
            <a:lvl3pPr marL="1143000" indent="-228600" defTabSz="1635125">
              <a:defRPr sz="1900">
                <a:solidFill>
                  <a:schemeClr val="tx1"/>
                </a:solidFill>
                <a:latin typeface="Times New Roman" panose="02020603050405020304" pitchFamily="18" charset="0"/>
              </a:defRPr>
            </a:lvl3pPr>
            <a:lvl4pPr marL="1600200" indent="-228600" defTabSz="1635125">
              <a:defRPr sz="1900">
                <a:solidFill>
                  <a:schemeClr val="tx1"/>
                </a:solidFill>
                <a:latin typeface="Times New Roman" panose="02020603050405020304" pitchFamily="18" charset="0"/>
              </a:defRPr>
            </a:lvl4pPr>
            <a:lvl5pPr marL="2057400" indent="-228600" defTabSz="1635125">
              <a:defRPr sz="1900">
                <a:solidFill>
                  <a:schemeClr val="tx1"/>
                </a:solidFill>
                <a:latin typeface="Times New Roman" panose="02020603050405020304" pitchFamily="18" charset="0"/>
              </a:defRPr>
            </a:lvl5pPr>
            <a:lvl6pPr marL="2514600" indent="-228600" defTabSz="1635125"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1635125"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1635125"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1635125" eaLnBrk="0" fontAlgn="base" hangingPunct="0">
              <a:spcBef>
                <a:spcPct val="0"/>
              </a:spcBef>
              <a:spcAft>
                <a:spcPct val="0"/>
              </a:spcAft>
              <a:defRPr sz="1900">
                <a:solidFill>
                  <a:schemeClr val="tx1"/>
                </a:solidFill>
                <a:latin typeface="Times New Roman" panose="02020603050405020304" pitchFamily="18" charset="0"/>
              </a:defRPr>
            </a:lvl9pPr>
          </a:lstStyle>
          <a:p>
            <a:pPr>
              <a:lnSpc>
                <a:spcPct val="120000"/>
              </a:lnSpc>
            </a:pPr>
            <a:r>
              <a:rPr lang="en-US" altLang="zh-CN" sz="2200">
                <a:ea typeface="SimSun" panose="02010600030101010101" pitchFamily="2" charset="-122"/>
              </a:rPr>
              <a:t>A new kernel has been introduced in SVM prediction of protein subcellular localizations.</a:t>
            </a:r>
          </a:p>
          <a:p>
            <a:pPr>
              <a:lnSpc>
                <a:spcPct val="120000"/>
              </a:lnSpc>
            </a:pPr>
            <a:endParaRPr lang="en-US" altLang="zh-CN" sz="2200">
              <a:ea typeface="SimSun" panose="02010600030101010101" pitchFamily="2" charset="-122"/>
            </a:endParaRPr>
          </a:p>
          <a:p>
            <a:pPr>
              <a:lnSpc>
                <a:spcPct val="120000"/>
              </a:lnSpc>
            </a:pPr>
            <a:r>
              <a:rPr lang="en-US" altLang="zh-CN" sz="2200">
                <a:ea typeface="SimSun" panose="02010600030101010101" pitchFamily="2" charset="-122"/>
              </a:rPr>
              <a:t>The new method outperforms the corresponding conventional k-peptide encoding method.</a:t>
            </a:r>
          </a:p>
          <a:p>
            <a:pPr>
              <a:lnSpc>
                <a:spcPct val="120000"/>
              </a:lnSpc>
            </a:pPr>
            <a:endParaRPr lang="en-US" altLang="zh-CN" sz="2200">
              <a:ea typeface="SimSun" panose="02010600030101010101" pitchFamily="2" charset="-122"/>
            </a:endParaRPr>
          </a:p>
          <a:p>
            <a:pPr>
              <a:lnSpc>
                <a:spcPct val="120000"/>
              </a:lnSpc>
            </a:pPr>
            <a:r>
              <a:rPr lang="en-US" altLang="zh-CN" sz="2200">
                <a:ea typeface="SimSun" panose="02010600030101010101" pitchFamily="2" charset="-122"/>
              </a:rPr>
              <a:t>The new method outperforms the Frequent Subsequence-Based SVM module used in PSORTb v2.0.</a:t>
            </a:r>
          </a:p>
        </p:txBody>
      </p:sp>
      <p:sp>
        <p:nvSpPr>
          <p:cNvPr id="4103" name="Text Box 161"/>
          <p:cNvSpPr txBox="1">
            <a:spLocks noChangeArrowheads="1"/>
          </p:cNvSpPr>
          <p:nvPr/>
        </p:nvSpPr>
        <p:spPr bwMode="auto">
          <a:xfrm>
            <a:off x="952500" y="19457988"/>
            <a:ext cx="9332913" cy="8448675"/>
          </a:xfrm>
          <a:prstGeom prst="rect">
            <a:avLst/>
          </a:prstGeom>
          <a:solidFill>
            <a:schemeClr val="bg1"/>
          </a:solidFill>
          <a:ln w="57150" cmpd="thickThin">
            <a:solidFill>
              <a:schemeClr val="tx1"/>
            </a:solidFill>
            <a:miter lim="800000"/>
            <a:headEnd/>
            <a:tailEnd/>
          </a:ln>
        </p:spPr>
        <p:txBody>
          <a:bodyPr lIns="138968" tIns="69485" rIns="138968" bIns="138968"/>
          <a:lstStyle>
            <a:lvl1pPr defTabSz="463550">
              <a:defRPr sz="1900">
                <a:solidFill>
                  <a:schemeClr val="tx1"/>
                </a:solidFill>
                <a:latin typeface="Times New Roman" panose="02020603050405020304" pitchFamily="18" charset="0"/>
              </a:defRPr>
            </a:lvl1pPr>
            <a:lvl2pPr marL="519113" indent="-171450" defTabSz="463550">
              <a:defRPr sz="1900">
                <a:solidFill>
                  <a:schemeClr val="tx1"/>
                </a:solidFill>
                <a:latin typeface="Times New Roman" panose="02020603050405020304" pitchFamily="18" charset="0"/>
              </a:defRPr>
            </a:lvl2pPr>
            <a:lvl3pPr marL="1143000" indent="-228600" defTabSz="463550">
              <a:defRPr sz="1900">
                <a:solidFill>
                  <a:schemeClr val="tx1"/>
                </a:solidFill>
                <a:latin typeface="Times New Roman" panose="02020603050405020304" pitchFamily="18" charset="0"/>
              </a:defRPr>
            </a:lvl3pPr>
            <a:lvl4pPr marL="1600200" indent="-228600" defTabSz="463550">
              <a:defRPr sz="1900">
                <a:solidFill>
                  <a:schemeClr val="tx1"/>
                </a:solidFill>
                <a:latin typeface="Times New Roman" panose="02020603050405020304" pitchFamily="18" charset="0"/>
              </a:defRPr>
            </a:lvl4pPr>
            <a:lvl5pPr marL="2057400" indent="-228600" defTabSz="463550">
              <a:defRPr sz="1900">
                <a:solidFill>
                  <a:schemeClr val="tx1"/>
                </a:solidFill>
                <a:latin typeface="Times New Roman" panose="02020603050405020304" pitchFamily="18" charset="0"/>
              </a:defRPr>
            </a:lvl5pPr>
            <a:lvl6pPr marL="2514600" indent="-228600" defTabSz="4635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4635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4635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463550" eaLnBrk="0" fontAlgn="base" hangingPunct="0">
              <a:spcBef>
                <a:spcPct val="0"/>
              </a:spcBef>
              <a:spcAft>
                <a:spcPct val="0"/>
              </a:spcAft>
              <a:defRPr sz="1900">
                <a:solidFill>
                  <a:schemeClr val="tx1"/>
                </a:solidFill>
                <a:latin typeface="Times New Roman" panose="02020603050405020304" pitchFamily="18" charset="0"/>
              </a:defRPr>
            </a:lvl9pPr>
          </a:lstStyle>
          <a:p>
            <a:pPr>
              <a:lnSpc>
                <a:spcPct val="110000"/>
              </a:lnSpc>
            </a:pPr>
            <a:r>
              <a:rPr lang="en-US" altLang="ja-JP" sz="2200">
                <a:ea typeface="ＭＳ Ｐゴシック" panose="020B0600070205080204" pitchFamily="34" charset="-128"/>
              </a:rPr>
              <a:t>Insert your text here.  You can change the font size to fit your text.  </a:t>
            </a:r>
          </a:p>
          <a:p>
            <a:pPr>
              <a:lnSpc>
                <a:spcPct val="110000"/>
              </a:lnSpc>
            </a:pPr>
            <a:endParaRPr lang="en-US" altLang="ja-JP" sz="2200">
              <a:ea typeface="ＭＳ Ｐゴシック" panose="020B0600070205080204" pitchFamily="34" charset="-128"/>
            </a:endParaRPr>
          </a:p>
          <a:p>
            <a:pPr>
              <a:lnSpc>
                <a:spcPct val="110000"/>
              </a:lnSpc>
            </a:pPr>
            <a:r>
              <a:rPr lang="en-AU" altLang="en-US" sz="2200"/>
              <a:t>You can also make this box shrink or grow with the amount of text.  Simply double click this text box, go to the “Text Box” tab, and check the option “Resize AutoShape to fit text”.</a:t>
            </a:r>
          </a:p>
          <a:p>
            <a:pPr>
              <a:lnSpc>
                <a:spcPct val="110000"/>
              </a:lnSpc>
            </a:pPr>
            <a:endParaRPr lang="en-US" altLang="ja-JP" sz="2200">
              <a:ea typeface="ＭＳ Ｐゴシック" panose="020B0600070205080204" pitchFamily="34" charset="-128"/>
            </a:endParaRPr>
          </a:p>
          <a:p>
            <a:pPr>
              <a:lnSpc>
                <a:spcPct val="110000"/>
              </a:lnSpc>
            </a:pPr>
            <a:r>
              <a:rPr lang="en-US" altLang="ja-JP" sz="2200">
                <a:ea typeface="ＭＳ Ｐゴシック" panose="020B0600070205080204" pitchFamily="34" charset="-128"/>
              </a:rPr>
              <a:t>The background of this template may appear blue on your screen, but it does print lavender.</a:t>
            </a:r>
          </a:p>
          <a:p>
            <a:pPr>
              <a:lnSpc>
                <a:spcPct val="110000"/>
              </a:lnSpc>
            </a:pPr>
            <a:endParaRPr lang="en-US" altLang="ja-JP" sz="2200">
              <a:ea typeface="ＭＳ Ｐゴシック" panose="020B0600070205080204" pitchFamily="34" charset="-128"/>
            </a:endParaRPr>
          </a:p>
          <a:p>
            <a:pPr>
              <a:lnSpc>
                <a:spcPct val="110000"/>
              </a:lnSpc>
            </a:pPr>
            <a:r>
              <a:rPr lang="en-AU" altLang="en-US" sz="2200"/>
              <a:t>You can also make this box shrink or grow with the amount of text.  Simply double click this text box, go to the “Text Box” tab, and check the option “Resize AutoShape to fit text”.</a:t>
            </a:r>
            <a:endParaRPr lang="en-AU" altLang="zh-CN" sz="2200">
              <a:ea typeface="SimSun" panose="02010600030101010101" pitchFamily="2" charset="-122"/>
            </a:endParaRPr>
          </a:p>
          <a:p>
            <a:pPr lvl="1">
              <a:lnSpc>
                <a:spcPct val="110000"/>
              </a:lnSpc>
              <a:buFontTx/>
              <a:buChar char="•"/>
            </a:pPr>
            <a:r>
              <a:rPr lang="en-US" altLang="ja-JP" sz="2200">
                <a:ea typeface="ＭＳ Ｐゴシック" panose="020B0600070205080204" pitchFamily="34" charset="-128"/>
              </a:rPr>
              <a:t>Insert your text here.  You can change the font size to fit your text.  </a:t>
            </a:r>
          </a:p>
          <a:p>
            <a:pPr lvl="1">
              <a:lnSpc>
                <a:spcPct val="110000"/>
              </a:lnSpc>
              <a:buFontTx/>
              <a:buChar char="•"/>
            </a:pPr>
            <a:r>
              <a:rPr lang="en-AU" altLang="en-US" sz="2200"/>
              <a:t>You can also make this box shrink or grow with the amount of text.  Simply double click this text box, go to the “Text Box” tab, and check the option “Resize AutoShape to fit text”.</a:t>
            </a:r>
            <a:endParaRPr lang="en-US" altLang="ja-JP" sz="2200">
              <a:ea typeface="ＭＳ Ｐゴシック" panose="020B0600070205080204" pitchFamily="34" charset="-128"/>
            </a:endParaRPr>
          </a:p>
          <a:p>
            <a:pPr lvl="1">
              <a:lnSpc>
                <a:spcPct val="110000"/>
              </a:lnSpc>
              <a:buFontTx/>
              <a:buChar char="•"/>
            </a:pPr>
            <a:r>
              <a:rPr lang="en-US" altLang="ja-JP" sz="2200">
                <a:ea typeface="ＭＳ Ｐゴシック" panose="020B0600070205080204" pitchFamily="34" charset="-128"/>
              </a:rPr>
              <a:t>The background of this template may appear blue on your screen, but it does print lavender.</a:t>
            </a:r>
            <a:endParaRPr lang="en-US" altLang="zh-CN" sz="2200">
              <a:ea typeface="SimSun" panose="02010600030101010101" pitchFamily="2" charset="-122"/>
            </a:endParaRPr>
          </a:p>
        </p:txBody>
      </p:sp>
      <p:sp>
        <p:nvSpPr>
          <p:cNvPr id="4104" name="Text Box 162"/>
          <p:cNvSpPr txBox="1">
            <a:spLocks noChangeArrowheads="1"/>
          </p:cNvSpPr>
          <p:nvPr/>
        </p:nvSpPr>
        <p:spPr bwMode="auto">
          <a:xfrm>
            <a:off x="952500" y="5649913"/>
            <a:ext cx="9332913" cy="749300"/>
          </a:xfrm>
          <a:prstGeom prst="rect">
            <a:avLst/>
          </a:prstGeom>
          <a:solidFill>
            <a:srgbClr val="FFCD00"/>
          </a:solidFill>
          <a:ln w="19050">
            <a:solidFill>
              <a:schemeClr val="tx1"/>
            </a:solidFill>
            <a:miter lim="800000"/>
            <a:headEnd/>
            <a:tailEnd/>
          </a:ln>
        </p:spPr>
        <p:txBody>
          <a:bodyPr lIns="69485" tIns="34741" rIns="69485" bIns="34741"/>
          <a:lstStyle>
            <a:lvl1pPr defTabSz="692150">
              <a:defRPr sz="1900">
                <a:solidFill>
                  <a:schemeClr val="tx1"/>
                </a:solidFill>
                <a:latin typeface="Times New Roman" panose="02020603050405020304" pitchFamily="18" charset="0"/>
              </a:defRPr>
            </a:lvl1pPr>
            <a:lvl2pPr marL="742950" indent="-2857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r>
              <a:rPr lang="en-US" altLang="zh-CN" sz="3700" b="1">
                <a:latin typeface="Arial" panose="020B0604020202020204" pitchFamily="34" charset="0"/>
                <a:ea typeface="SimSun" panose="02010600030101010101" pitchFamily="2" charset="-122"/>
                <a:cs typeface="Arial" panose="020B0604020202020204" pitchFamily="34" charset="0"/>
              </a:rPr>
              <a:t>BACKGROUND</a:t>
            </a:r>
            <a:endParaRPr lang="en-US" altLang="zh-CN" sz="2800" b="1">
              <a:latin typeface="Arial" panose="020B0604020202020204" pitchFamily="34" charset="0"/>
              <a:ea typeface="SimSun" panose="02010600030101010101" pitchFamily="2" charset="-122"/>
              <a:cs typeface="Arial" panose="020B0604020202020204" pitchFamily="34" charset="0"/>
            </a:endParaRPr>
          </a:p>
        </p:txBody>
      </p:sp>
      <p:sp>
        <p:nvSpPr>
          <p:cNvPr id="4105" name="Text Box 163"/>
          <p:cNvSpPr txBox="1">
            <a:spLocks noChangeArrowheads="1"/>
          </p:cNvSpPr>
          <p:nvPr/>
        </p:nvSpPr>
        <p:spPr bwMode="auto">
          <a:xfrm>
            <a:off x="952500" y="18422938"/>
            <a:ext cx="9332913" cy="752475"/>
          </a:xfrm>
          <a:prstGeom prst="rect">
            <a:avLst/>
          </a:prstGeom>
          <a:solidFill>
            <a:srgbClr val="FFCD00"/>
          </a:solidFill>
          <a:ln w="19050">
            <a:solidFill>
              <a:schemeClr val="tx1"/>
            </a:solidFill>
            <a:miter lim="800000"/>
            <a:headEnd/>
            <a:tailEnd/>
          </a:ln>
        </p:spPr>
        <p:txBody>
          <a:bodyPr lIns="69485" tIns="34741" rIns="69485" bIns="34741"/>
          <a:lstStyle>
            <a:lvl1pPr defTabSz="692150">
              <a:defRPr sz="1900">
                <a:solidFill>
                  <a:schemeClr val="tx1"/>
                </a:solidFill>
                <a:latin typeface="Times New Roman" panose="02020603050405020304" pitchFamily="18" charset="0"/>
              </a:defRPr>
            </a:lvl1pPr>
            <a:lvl2pPr marL="742950" indent="-2857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r>
              <a:rPr lang="en-US" altLang="zh-CN" sz="3700" b="1">
                <a:latin typeface="Arial" panose="020B0604020202020204" pitchFamily="34" charset="0"/>
                <a:ea typeface="SimSun" panose="02010600030101010101" pitchFamily="2" charset="-122"/>
                <a:cs typeface="Arial" panose="020B0604020202020204" pitchFamily="34" charset="0"/>
              </a:rPr>
              <a:t>PURPOSE</a:t>
            </a:r>
            <a:endParaRPr lang="en-US" altLang="zh-CN" sz="2800" b="1">
              <a:latin typeface="Arial" panose="020B0604020202020204" pitchFamily="34" charset="0"/>
              <a:ea typeface="SimSun" panose="02010600030101010101" pitchFamily="2" charset="-122"/>
              <a:cs typeface="Arial" panose="020B0604020202020204" pitchFamily="34" charset="0"/>
            </a:endParaRPr>
          </a:p>
        </p:txBody>
      </p:sp>
      <p:sp>
        <p:nvSpPr>
          <p:cNvPr id="4106" name="Text Box 164"/>
          <p:cNvSpPr txBox="1">
            <a:spLocks noChangeArrowheads="1"/>
          </p:cNvSpPr>
          <p:nvPr/>
        </p:nvSpPr>
        <p:spPr bwMode="auto">
          <a:xfrm>
            <a:off x="11303000" y="5649913"/>
            <a:ext cx="13331825" cy="749300"/>
          </a:xfrm>
          <a:prstGeom prst="rect">
            <a:avLst/>
          </a:prstGeom>
          <a:solidFill>
            <a:srgbClr val="FFCD00"/>
          </a:solidFill>
          <a:ln w="19050">
            <a:solidFill>
              <a:schemeClr val="tx1"/>
            </a:solidFill>
            <a:miter lim="800000"/>
            <a:headEnd/>
            <a:tailEnd/>
          </a:ln>
        </p:spPr>
        <p:txBody>
          <a:bodyPr lIns="69485" tIns="34741" rIns="69485" bIns="34741"/>
          <a:lstStyle>
            <a:lvl1pPr defTabSz="692150">
              <a:defRPr sz="1900">
                <a:solidFill>
                  <a:schemeClr val="tx1"/>
                </a:solidFill>
                <a:latin typeface="Times New Roman" panose="02020603050405020304" pitchFamily="18" charset="0"/>
              </a:defRPr>
            </a:lvl1pPr>
            <a:lvl2pPr marL="742950" indent="-2857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r>
              <a:rPr lang="en-US" altLang="zh-CN" sz="3700" b="1">
                <a:latin typeface="Arial" panose="020B0604020202020204" pitchFamily="34" charset="0"/>
                <a:ea typeface="SimSun" panose="02010600030101010101" pitchFamily="2" charset="-122"/>
                <a:cs typeface="Arial" panose="020B0604020202020204" pitchFamily="34" charset="0"/>
              </a:rPr>
              <a:t>MATERIALS AND METHODS</a:t>
            </a:r>
            <a:endParaRPr lang="en-US" altLang="zh-CN" sz="2800" b="1">
              <a:latin typeface="Arial" panose="020B0604020202020204" pitchFamily="34" charset="0"/>
              <a:ea typeface="SimSun" panose="02010600030101010101" pitchFamily="2" charset="-122"/>
              <a:cs typeface="Arial" panose="020B0604020202020204" pitchFamily="34" charset="0"/>
            </a:endParaRPr>
          </a:p>
        </p:txBody>
      </p:sp>
      <p:sp>
        <p:nvSpPr>
          <p:cNvPr id="4107" name="Text Box 165"/>
          <p:cNvSpPr txBox="1">
            <a:spLocks noChangeArrowheads="1"/>
          </p:cNvSpPr>
          <p:nvPr/>
        </p:nvSpPr>
        <p:spPr bwMode="auto">
          <a:xfrm>
            <a:off x="25657175" y="5649913"/>
            <a:ext cx="10093325" cy="749300"/>
          </a:xfrm>
          <a:prstGeom prst="rect">
            <a:avLst/>
          </a:prstGeom>
          <a:solidFill>
            <a:srgbClr val="FFCD00"/>
          </a:solidFill>
          <a:ln w="19050">
            <a:solidFill>
              <a:schemeClr val="tx1"/>
            </a:solidFill>
            <a:miter lim="800000"/>
            <a:headEnd/>
            <a:tailEnd/>
          </a:ln>
        </p:spPr>
        <p:txBody>
          <a:bodyPr lIns="69485" tIns="34741" rIns="69485" bIns="34741"/>
          <a:lstStyle>
            <a:lvl1pPr defTabSz="692150">
              <a:defRPr sz="1900">
                <a:solidFill>
                  <a:schemeClr val="tx1"/>
                </a:solidFill>
                <a:latin typeface="Times New Roman" panose="02020603050405020304" pitchFamily="18" charset="0"/>
              </a:defRPr>
            </a:lvl1pPr>
            <a:lvl2pPr marL="742950" indent="-2857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r>
              <a:rPr lang="en-US" altLang="zh-CN" sz="3700" b="1">
                <a:latin typeface="Arial" panose="020B0604020202020204" pitchFamily="34" charset="0"/>
                <a:ea typeface="SimSun" panose="02010600030101010101" pitchFamily="2" charset="-122"/>
                <a:cs typeface="Arial" panose="020B0604020202020204" pitchFamily="34" charset="0"/>
              </a:rPr>
              <a:t>RESULTS</a:t>
            </a:r>
            <a:endParaRPr lang="en-US" altLang="zh-CN" sz="2800" b="1">
              <a:latin typeface="Arial" panose="020B0604020202020204" pitchFamily="34" charset="0"/>
              <a:ea typeface="SimSun" panose="02010600030101010101" pitchFamily="2" charset="-122"/>
              <a:cs typeface="Arial" panose="020B0604020202020204" pitchFamily="34" charset="0"/>
            </a:endParaRPr>
          </a:p>
        </p:txBody>
      </p:sp>
      <p:sp>
        <p:nvSpPr>
          <p:cNvPr id="4108" name="Text Box 166"/>
          <p:cNvSpPr txBox="1">
            <a:spLocks noChangeArrowheads="1"/>
          </p:cNvSpPr>
          <p:nvPr/>
        </p:nvSpPr>
        <p:spPr bwMode="auto">
          <a:xfrm>
            <a:off x="25657175" y="18857913"/>
            <a:ext cx="10093325" cy="749300"/>
          </a:xfrm>
          <a:prstGeom prst="rect">
            <a:avLst/>
          </a:prstGeom>
          <a:solidFill>
            <a:srgbClr val="FFCD00"/>
          </a:solidFill>
          <a:ln w="19050">
            <a:solidFill>
              <a:schemeClr val="tx1"/>
            </a:solidFill>
            <a:miter lim="800000"/>
            <a:headEnd/>
            <a:tailEnd/>
          </a:ln>
        </p:spPr>
        <p:txBody>
          <a:bodyPr lIns="69485" tIns="34741" rIns="69485" bIns="34741"/>
          <a:lstStyle>
            <a:lvl1pPr defTabSz="692150">
              <a:defRPr sz="1900">
                <a:solidFill>
                  <a:schemeClr val="tx1"/>
                </a:solidFill>
                <a:latin typeface="Times New Roman" panose="02020603050405020304" pitchFamily="18" charset="0"/>
              </a:defRPr>
            </a:lvl1pPr>
            <a:lvl2pPr marL="742950" indent="-2857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r>
              <a:rPr lang="en-US" altLang="zh-CN" sz="3700" b="1">
                <a:latin typeface="Arial" panose="020B0604020202020204" pitchFamily="34" charset="0"/>
                <a:ea typeface="SimSun" panose="02010600030101010101" pitchFamily="2" charset="-122"/>
                <a:cs typeface="Arial" panose="020B0604020202020204" pitchFamily="34" charset="0"/>
              </a:rPr>
              <a:t>CONCLUSIONS</a:t>
            </a:r>
            <a:endParaRPr lang="en-US" altLang="zh-CN" sz="2800" b="1">
              <a:latin typeface="Arial" panose="020B0604020202020204" pitchFamily="34" charset="0"/>
              <a:ea typeface="SimSun" panose="02010600030101010101" pitchFamily="2" charset="-122"/>
              <a:cs typeface="Arial" panose="020B0604020202020204" pitchFamily="34" charset="0"/>
            </a:endParaRPr>
          </a:p>
        </p:txBody>
      </p:sp>
      <p:sp>
        <p:nvSpPr>
          <p:cNvPr id="4109" name="Text Box 167"/>
          <p:cNvSpPr txBox="1">
            <a:spLocks noChangeArrowheads="1"/>
          </p:cNvSpPr>
          <p:nvPr/>
        </p:nvSpPr>
        <p:spPr bwMode="auto">
          <a:xfrm>
            <a:off x="25657175" y="24817388"/>
            <a:ext cx="10093325" cy="749300"/>
          </a:xfrm>
          <a:prstGeom prst="rect">
            <a:avLst/>
          </a:prstGeom>
          <a:solidFill>
            <a:srgbClr val="FFCD00"/>
          </a:solidFill>
          <a:ln w="19050">
            <a:solidFill>
              <a:schemeClr val="tx1"/>
            </a:solidFill>
            <a:miter lim="800000"/>
            <a:headEnd/>
            <a:tailEnd/>
          </a:ln>
        </p:spPr>
        <p:txBody>
          <a:bodyPr lIns="69485" tIns="34741" rIns="69485" bIns="34741"/>
          <a:lstStyle>
            <a:lvl1pPr defTabSz="692150">
              <a:defRPr sz="1900">
                <a:solidFill>
                  <a:schemeClr val="tx1"/>
                </a:solidFill>
                <a:latin typeface="Times New Roman" panose="02020603050405020304" pitchFamily="18" charset="0"/>
              </a:defRPr>
            </a:lvl1pPr>
            <a:lvl2pPr marL="742950" indent="-2857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r>
              <a:rPr lang="en-US" altLang="zh-CN" sz="3700" b="1">
                <a:latin typeface="Arial" panose="020B0604020202020204" pitchFamily="34" charset="0"/>
                <a:ea typeface="SimSun" panose="02010600030101010101" pitchFamily="2" charset="-122"/>
                <a:cs typeface="Arial" panose="020B0604020202020204" pitchFamily="34" charset="0"/>
              </a:rPr>
              <a:t>REFERENCES</a:t>
            </a:r>
            <a:endParaRPr lang="en-US" altLang="zh-CN" sz="2800" b="1">
              <a:latin typeface="Arial" panose="020B0604020202020204" pitchFamily="34" charset="0"/>
              <a:ea typeface="SimSun" panose="02010600030101010101" pitchFamily="2" charset="-122"/>
              <a:cs typeface="Arial" panose="020B0604020202020204" pitchFamily="34" charset="0"/>
            </a:endParaRPr>
          </a:p>
        </p:txBody>
      </p:sp>
      <p:sp>
        <p:nvSpPr>
          <p:cNvPr id="2286" name="Text Box 238"/>
          <p:cNvSpPr txBox="1">
            <a:spLocks noChangeArrowheads="1"/>
          </p:cNvSpPr>
          <p:nvPr/>
        </p:nvSpPr>
        <p:spPr bwMode="auto">
          <a:xfrm>
            <a:off x="25654000" y="27635200"/>
            <a:ext cx="9969500" cy="407988"/>
          </a:xfrm>
          <a:prstGeom prst="rect">
            <a:avLst/>
          </a:prstGeom>
          <a:noFill/>
          <a:ln w="9525">
            <a:noFill/>
            <a:miter lim="800000"/>
            <a:headEnd/>
            <a:tailEnd/>
          </a:ln>
          <a:effectLst/>
        </p:spPr>
        <p:txBody>
          <a:bodyPr lIns="69485" tIns="34741" rIns="69485" bIns="34741">
            <a:spAutoFit/>
          </a:bodyPr>
          <a:lstStyle/>
          <a:p>
            <a:pPr defTabSz="695188">
              <a:defRPr/>
            </a:pPr>
            <a:r>
              <a:rPr lang="en-US" altLang="zh-CN" sz="2200" dirty="0">
                <a:effectLst>
                  <a:outerShdw blurRad="38100" dist="38100" dir="2700000" algn="tl">
                    <a:srgbClr val="FFFFFF"/>
                  </a:outerShdw>
                </a:effectLst>
                <a:ea typeface="SimSun" pitchFamily="2" charset="-122"/>
              </a:rPr>
              <a:t>Insert your acknowledgements  here.  This research supported by…</a:t>
            </a:r>
            <a:endParaRPr lang="zh-CN" altLang="en-US" sz="2200" dirty="0">
              <a:effectLst>
                <a:outerShdw blurRad="38100" dist="38100" dir="2700000" algn="tl">
                  <a:srgbClr val="FFFFFF"/>
                </a:outerShdw>
              </a:effectLst>
              <a:ea typeface="SimSun" pitchFamily="2" charset="-122"/>
            </a:endParaRPr>
          </a:p>
        </p:txBody>
      </p:sp>
      <p:sp>
        <p:nvSpPr>
          <p:cNvPr id="4111" name="Rectangle 245"/>
          <p:cNvSpPr>
            <a:spLocks noChangeArrowheads="1"/>
          </p:cNvSpPr>
          <p:nvPr/>
        </p:nvSpPr>
        <p:spPr bwMode="auto">
          <a:xfrm>
            <a:off x="12290425" y="19940588"/>
            <a:ext cx="5495925" cy="4068762"/>
          </a:xfrm>
          <a:prstGeom prst="rect">
            <a:avLst/>
          </a:prstGeom>
          <a:solidFill>
            <a:srgbClr val="EEEEEE"/>
          </a:solidFill>
          <a:ln w="12700">
            <a:solidFill>
              <a:schemeClr val="tx1"/>
            </a:solidFill>
            <a:miter lim="800000"/>
            <a:headEnd/>
            <a:tailEnd/>
          </a:ln>
        </p:spPr>
        <p:txBody>
          <a:bodyPr wrap="none" lIns="69485" tIns="34741" rIns="69485" bIns="34741" anchor="ctr"/>
          <a:lstStyle>
            <a:lvl1pPr defTabSz="3335338">
              <a:defRPr sz="1900">
                <a:solidFill>
                  <a:schemeClr val="tx1"/>
                </a:solidFill>
                <a:latin typeface="Times New Roman" panose="02020603050405020304" pitchFamily="18" charset="0"/>
              </a:defRPr>
            </a:lvl1pPr>
            <a:lvl2pPr marL="742950" indent="-285750" defTabSz="3335338">
              <a:defRPr sz="1900">
                <a:solidFill>
                  <a:schemeClr val="tx1"/>
                </a:solidFill>
                <a:latin typeface="Times New Roman" panose="02020603050405020304" pitchFamily="18" charset="0"/>
              </a:defRPr>
            </a:lvl2pPr>
            <a:lvl3pPr marL="1143000" indent="-228600" defTabSz="3335338">
              <a:defRPr sz="1900">
                <a:solidFill>
                  <a:schemeClr val="tx1"/>
                </a:solidFill>
                <a:latin typeface="Times New Roman" panose="02020603050405020304" pitchFamily="18" charset="0"/>
              </a:defRPr>
            </a:lvl3pPr>
            <a:lvl4pPr marL="1600200" indent="-228600" defTabSz="3335338">
              <a:defRPr sz="1900">
                <a:solidFill>
                  <a:schemeClr val="tx1"/>
                </a:solidFill>
                <a:latin typeface="Times New Roman" panose="02020603050405020304" pitchFamily="18" charset="0"/>
              </a:defRPr>
            </a:lvl4pPr>
            <a:lvl5pPr marL="2057400" indent="-228600" defTabSz="3335338">
              <a:defRPr sz="1900">
                <a:solidFill>
                  <a:schemeClr val="tx1"/>
                </a:solidFill>
                <a:latin typeface="Times New Roman" panose="02020603050405020304" pitchFamily="18" charset="0"/>
              </a:defRPr>
            </a:lvl5pPr>
            <a:lvl6pPr marL="2514600" indent="-228600" defTabSz="3335338"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3335338"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3335338"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3335338" eaLnBrk="0" fontAlgn="base" hangingPunct="0">
              <a:spcBef>
                <a:spcPct val="0"/>
              </a:spcBef>
              <a:spcAft>
                <a:spcPct val="0"/>
              </a:spcAft>
              <a:defRPr sz="1900">
                <a:solidFill>
                  <a:schemeClr val="tx1"/>
                </a:solidFill>
                <a:latin typeface="Times New Roman" panose="02020603050405020304" pitchFamily="18" charset="0"/>
              </a:defRPr>
            </a:lvl9pPr>
          </a:lstStyle>
          <a:p>
            <a:pPr algn="ctr" eaLnBrk="1" hangingPunct="1"/>
            <a:r>
              <a:rPr lang="en-US" altLang="en-US" sz="3400" b="1">
                <a:solidFill>
                  <a:srgbClr val="FF0000"/>
                </a:solidFill>
                <a:latin typeface="Arial" panose="020B0604020202020204" pitchFamily="34" charset="0"/>
              </a:rPr>
              <a:t>A graphic or chart </a:t>
            </a:r>
          </a:p>
          <a:p>
            <a:pPr algn="ctr" eaLnBrk="1" hangingPunct="1"/>
            <a:r>
              <a:rPr lang="en-US" altLang="en-US" sz="3400" b="1">
                <a:solidFill>
                  <a:srgbClr val="FF0000"/>
                </a:solidFill>
                <a:latin typeface="Arial" panose="020B0604020202020204" pitchFamily="34" charset="0"/>
              </a:rPr>
              <a:t>can go here</a:t>
            </a:r>
          </a:p>
        </p:txBody>
      </p:sp>
      <p:sp>
        <p:nvSpPr>
          <p:cNvPr id="4112" name="Text Box 246"/>
          <p:cNvSpPr txBox="1">
            <a:spLocks noChangeArrowheads="1"/>
          </p:cNvSpPr>
          <p:nvPr/>
        </p:nvSpPr>
        <p:spPr bwMode="auto">
          <a:xfrm>
            <a:off x="12304713" y="24061738"/>
            <a:ext cx="5397500" cy="363537"/>
          </a:xfrm>
          <a:prstGeom prst="rect">
            <a:avLst/>
          </a:prstGeom>
          <a:noFill/>
          <a:ln>
            <a:noFill/>
          </a:ln>
          <a:effectLst>
            <a:outerShdw dist="17961" dir="2700000" algn="ctr" rotWithShape="0">
              <a:srgbClr val="FFFFFF"/>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4741" rIns="0" bIns="34741">
            <a:spAutoFit/>
          </a:bodyPr>
          <a:lstStyle>
            <a:lvl1pPr defTabSz="693738">
              <a:defRPr sz="1900">
                <a:solidFill>
                  <a:schemeClr val="tx1"/>
                </a:solidFill>
                <a:latin typeface="Times New Roman" panose="02020603050405020304" pitchFamily="18" charset="0"/>
              </a:defRPr>
            </a:lvl1pPr>
            <a:lvl2pPr defTabSz="693738">
              <a:defRPr sz="1900">
                <a:solidFill>
                  <a:schemeClr val="tx1"/>
                </a:solidFill>
                <a:latin typeface="Times New Roman" panose="02020603050405020304" pitchFamily="18" charset="0"/>
              </a:defRPr>
            </a:lvl2pPr>
            <a:lvl3pPr defTabSz="693738">
              <a:defRPr sz="1900">
                <a:solidFill>
                  <a:schemeClr val="tx1"/>
                </a:solidFill>
                <a:latin typeface="Times New Roman" panose="02020603050405020304" pitchFamily="18" charset="0"/>
              </a:defRPr>
            </a:lvl3pPr>
            <a:lvl4pPr defTabSz="693738">
              <a:defRPr sz="1900">
                <a:solidFill>
                  <a:schemeClr val="tx1"/>
                </a:solidFill>
                <a:latin typeface="Times New Roman" panose="02020603050405020304" pitchFamily="18" charset="0"/>
              </a:defRPr>
            </a:lvl4pPr>
            <a:lvl5pPr defTabSz="693738">
              <a:defRPr sz="1900">
                <a:solidFill>
                  <a:schemeClr val="tx1"/>
                </a:solidFill>
                <a:latin typeface="Times New Roman" panose="02020603050405020304" pitchFamily="18" charset="0"/>
              </a:defRPr>
            </a:lvl5pPr>
            <a:lvl6pPr marL="2192338" indent="458788" defTabSz="693738" eaLnBrk="0" fontAlgn="base" hangingPunct="0">
              <a:spcBef>
                <a:spcPct val="0"/>
              </a:spcBef>
              <a:spcAft>
                <a:spcPct val="0"/>
              </a:spcAft>
              <a:defRPr sz="1900">
                <a:solidFill>
                  <a:schemeClr val="tx1"/>
                </a:solidFill>
                <a:latin typeface="Times New Roman" panose="02020603050405020304" pitchFamily="18" charset="0"/>
              </a:defRPr>
            </a:lvl6pPr>
            <a:lvl7pPr marL="2649538" indent="458788" defTabSz="693738" eaLnBrk="0" fontAlgn="base" hangingPunct="0">
              <a:spcBef>
                <a:spcPct val="0"/>
              </a:spcBef>
              <a:spcAft>
                <a:spcPct val="0"/>
              </a:spcAft>
              <a:defRPr sz="1900">
                <a:solidFill>
                  <a:schemeClr val="tx1"/>
                </a:solidFill>
                <a:latin typeface="Times New Roman" panose="02020603050405020304" pitchFamily="18" charset="0"/>
              </a:defRPr>
            </a:lvl7pPr>
            <a:lvl8pPr marL="3106738" indent="458788" defTabSz="693738" eaLnBrk="0" fontAlgn="base" hangingPunct="0">
              <a:spcBef>
                <a:spcPct val="0"/>
              </a:spcBef>
              <a:spcAft>
                <a:spcPct val="0"/>
              </a:spcAft>
              <a:defRPr sz="1900">
                <a:solidFill>
                  <a:schemeClr val="tx1"/>
                </a:solidFill>
                <a:latin typeface="Times New Roman" panose="02020603050405020304" pitchFamily="18" charset="0"/>
              </a:defRPr>
            </a:lvl8pPr>
            <a:lvl9pPr marL="3563938" indent="458788" defTabSz="693738" eaLnBrk="0" fontAlgn="base" hangingPunct="0">
              <a:spcBef>
                <a:spcPct val="0"/>
              </a:spcBef>
              <a:spcAft>
                <a:spcPct val="0"/>
              </a:spcAft>
              <a:defRPr sz="1900">
                <a:solidFill>
                  <a:schemeClr val="tx1"/>
                </a:solidFill>
                <a:latin typeface="Times New Roman" panose="02020603050405020304" pitchFamily="18" charset="0"/>
              </a:defRPr>
            </a:lvl9pPr>
          </a:lstStyle>
          <a:p>
            <a:pPr>
              <a:spcBef>
                <a:spcPct val="50000"/>
              </a:spcBef>
            </a:pPr>
            <a:r>
              <a:rPr lang="en-AU" altLang="en-US" i="1">
                <a:solidFill>
                  <a:srgbClr val="000099"/>
                </a:solidFill>
                <a:latin typeface="Arial" panose="020B0604020202020204" pitchFamily="34" charset="0"/>
              </a:rPr>
              <a:t>Your caption can go here.</a:t>
            </a:r>
          </a:p>
        </p:txBody>
      </p:sp>
      <p:sp>
        <p:nvSpPr>
          <p:cNvPr id="4113" name="Rectangle 247"/>
          <p:cNvSpPr>
            <a:spLocks noChangeArrowheads="1"/>
          </p:cNvSpPr>
          <p:nvPr/>
        </p:nvSpPr>
        <p:spPr bwMode="auto">
          <a:xfrm>
            <a:off x="18218150" y="19953288"/>
            <a:ext cx="5495925" cy="4068762"/>
          </a:xfrm>
          <a:prstGeom prst="rect">
            <a:avLst/>
          </a:prstGeom>
          <a:solidFill>
            <a:srgbClr val="EEEEEE"/>
          </a:solidFill>
          <a:ln w="12700">
            <a:solidFill>
              <a:schemeClr val="tx1"/>
            </a:solidFill>
            <a:miter lim="800000"/>
            <a:headEnd/>
            <a:tailEnd/>
          </a:ln>
        </p:spPr>
        <p:txBody>
          <a:bodyPr wrap="none" lIns="69485" tIns="34741" rIns="69485" bIns="34741" anchor="ctr"/>
          <a:lstStyle>
            <a:lvl1pPr defTabSz="3335338">
              <a:defRPr sz="1900">
                <a:solidFill>
                  <a:schemeClr val="tx1"/>
                </a:solidFill>
                <a:latin typeface="Times New Roman" panose="02020603050405020304" pitchFamily="18" charset="0"/>
              </a:defRPr>
            </a:lvl1pPr>
            <a:lvl2pPr marL="742950" indent="-285750" defTabSz="3335338">
              <a:defRPr sz="1900">
                <a:solidFill>
                  <a:schemeClr val="tx1"/>
                </a:solidFill>
                <a:latin typeface="Times New Roman" panose="02020603050405020304" pitchFamily="18" charset="0"/>
              </a:defRPr>
            </a:lvl2pPr>
            <a:lvl3pPr marL="1143000" indent="-228600" defTabSz="3335338">
              <a:defRPr sz="1900">
                <a:solidFill>
                  <a:schemeClr val="tx1"/>
                </a:solidFill>
                <a:latin typeface="Times New Roman" panose="02020603050405020304" pitchFamily="18" charset="0"/>
              </a:defRPr>
            </a:lvl3pPr>
            <a:lvl4pPr marL="1600200" indent="-228600" defTabSz="3335338">
              <a:defRPr sz="1900">
                <a:solidFill>
                  <a:schemeClr val="tx1"/>
                </a:solidFill>
                <a:latin typeface="Times New Roman" panose="02020603050405020304" pitchFamily="18" charset="0"/>
              </a:defRPr>
            </a:lvl4pPr>
            <a:lvl5pPr marL="2057400" indent="-228600" defTabSz="3335338">
              <a:defRPr sz="1900">
                <a:solidFill>
                  <a:schemeClr val="tx1"/>
                </a:solidFill>
                <a:latin typeface="Times New Roman" panose="02020603050405020304" pitchFamily="18" charset="0"/>
              </a:defRPr>
            </a:lvl5pPr>
            <a:lvl6pPr marL="2514600" indent="-228600" defTabSz="3335338"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3335338"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3335338"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3335338" eaLnBrk="0" fontAlgn="base" hangingPunct="0">
              <a:spcBef>
                <a:spcPct val="0"/>
              </a:spcBef>
              <a:spcAft>
                <a:spcPct val="0"/>
              </a:spcAft>
              <a:defRPr sz="1900">
                <a:solidFill>
                  <a:schemeClr val="tx1"/>
                </a:solidFill>
                <a:latin typeface="Times New Roman" panose="02020603050405020304" pitchFamily="18" charset="0"/>
              </a:defRPr>
            </a:lvl9pPr>
          </a:lstStyle>
          <a:p>
            <a:pPr algn="ctr" eaLnBrk="1" hangingPunct="1"/>
            <a:r>
              <a:rPr lang="en-US" altLang="en-US" sz="3400" b="1">
                <a:solidFill>
                  <a:srgbClr val="FF0000"/>
                </a:solidFill>
                <a:latin typeface="Arial" panose="020B0604020202020204" pitchFamily="34" charset="0"/>
              </a:rPr>
              <a:t>Another </a:t>
            </a:r>
          </a:p>
          <a:p>
            <a:pPr algn="ctr" eaLnBrk="1" hangingPunct="1"/>
            <a:r>
              <a:rPr lang="en-US" altLang="en-US" sz="3400" b="1">
                <a:solidFill>
                  <a:srgbClr val="FF0000"/>
                </a:solidFill>
                <a:latin typeface="Arial" panose="020B0604020202020204" pitchFamily="34" charset="0"/>
              </a:rPr>
              <a:t>graphic or chart </a:t>
            </a:r>
          </a:p>
          <a:p>
            <a:pPr algn="ctr" eaLnBrk="1" hangingPunct="1"/>
            <a:r>
              <a:rPr lang="en-US" altLang="en-US" sz="3400" b="1">
                <a:solidFill>
                  <a:srgbClr val="FF0000"/>
                </a:solidFill>
                <a:latin typeface="Arial" panose="020B0604020202020204" pitchFamily="34" charset="0"/>
              </a:rPr>
              <a:t>can go here</a:t>
            </a:r>
          </a:p>
        </p:txBody>
      </p:sp>
      <p:sp>
        <p:nvSpPr>
          <p:cNvPr id="4114" name="Text Box 248"/>
          <p:cNvSpPr txBox="1">
            <a:spLocks noChangeArrowheads="1"/>
          </p:cNvSpPr>
          <p:nvPr/>
        </p:nvSpPr>
        <p:spPr bwMode="auto">
          <a:xfrm>
            <a:off x="18230850" y="24072850"/>
            <a:ext cx="5397500" cy="361950"/>
          </a:xfrm>
          <a:prstGeom prst="rect">
            <a:avLst/>
          </a:prstGeom>
          <a:noFill/>
          <a:ln>
            <a:noFill/>
          </a:ln>
          <a:effectLst>
            <a:outerShdw dist="17961" dir="2700000" algn="ctr" rotWithShape="0">
              <a:srgbClr val="FFFFFF"/>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4741" rIns="0" bIns="34741">
            <a:spAutoFit/>
          </a:bodyPr>
          <a:lstStyle>
            <a:lvl1pPr defTabSz="693738">
              <a:defRPr sz="1900">
                <a:solidFill>
                  <a:schemeClr val="tx1"/>
                </a:solidFill>
                <a:latin typeface="Times New Roman" panose="02020603050405020304" pitchFamily="18" charset="0"/>
              </a:defRPr>
            </a:lvl1pPr>
            <a:lvl2pPr defTabSz="693738">
              <a:defRPr sz="1900">
                <a:solidFill>
                  <a:schemeClr val="tx1"/>
                </a:solidFill>
                <a:latin typeface="Times New Roman" panose="02020603050405020304" pitchFamily="18" charset="0"/>
              </a:defRPr>
            </a:lvl2pPr>
            <a:lvl3pPr defTabSz="693738">
              <a:defRPr sz="1900">
                <a:solidFill>
                  <a:schemeClr val="tx1"/>
                </a:solidFill>
                <a:latin typeface="Times New Roman" panose="02020603050405020304" pitchFamily="18" charset="0"/>
              </a:defRPr>
            </a:lvl3pPr>
            <a:lvl4pPr defTabSz="693738">
              <a:defRPr sz="1900">
                <a:solidFill>
                  <a:schemeClr val="tx1"/>
                </a:solidFill>
                <a:latin typeface="Times New Roman" panose="02020603050405020304" pitchFamily="18" charset="0"/>
              </a:defRPr>
            </a:lvl4pPr>
            <a:lvl5pPr defTabSz="693738">
              <a:defRPr sz="1900">
                <a:solidFill>
                  <a:schemeClr val="tx1"/>
                </a:solidFill>
                <a:latin typeface="Times New Roman" panose="02020603050405020304" pitchFamily="18" charset="0"/>
              </a:defRPr>
            </a:lvl5pPr>
            <a:lvl6pPr marL="2192338" indent="458788" defTabSz="693738" eaLnBrk="0" fontAlgn="base" hangingPunct="0">
              <a:spcBef>
                <a:spcPct val="0"/>
              </a:spcBef>
              <a:spcAft>
                <a:spcPct val="0"/>
              </a:spcAft>
              <a:defRPr sz="1900">
                <a:solidFill>
                  <a:schemeClr val="tx1"/>
                </a:solidFill>
                <a:latin typeface="Times New Roman" panose="02020603050405020304" pitchFamily="18" charset="0"/>
              </a:defRPr>
            </a:lvl6pPr>
            <a:lvl7pPr marL="2649538" indent="458788" defTabSz="693738" eaLnBrk="0" fontAlgn="base" hangingPunct="0">
              <a:spcBef>
                <a:spcPct val="0"/>
              </a:spcBef>
              <a:spcAft>
                <a:spcPct val="0"/>
              </a:spcAft>
              <a:defRPr sz="1900">
                <a:solidFill>
                  <a:schemeClr val="tx1"/>
                </a:solidFill>
                <a:latin typeface="Times New Roman" panose="02020603050405020304" pitchFamily="18" charset="0"/>
              </a:defRPr>
            </a:lvl7pPr>
            <a:lvl8pPr marL="3106738" indent="458788" defTabSz="693738" eaLnBrk="0" fontAlgn="base" hangingPunct="0">
              <a:spcBef>
                <a:spcPct val="0"/>
              </a:spcBef>
              <a:spcAft>
                <a:spcPct val="0"/>
              </a:spcAft>
              <a:defRPr sz="1900">
                <a:solidFill>
                  <a:schemeClr val="tx1"/>
                </a:solidFill>
                <a:latin typeface="Times New Roman" panose="02020603050405020304" pitchFamily="18" charset="0"/>
              </a:defRPr>
            </a:lvl8pPr>
            <a:lvl9pPr marL="3563938" indent="458788" defTabSz="693738" eaLnBrk="0" fontAlgn="base" hangingPunct="0">
              <a:spcBef>
                <a:spcPct val="0"/>
              </a:spcBef>
              <a:spcAft>
                <a:spcPct val="0"/>
              </a:spcAft>
              <a:defRPr sz="1900">
                <a:solidFill>
                  <a:schemeClr val="tx1"/>
                </a:solidFill>
                <a:latin typeface="Times New Roman" panose="02020603050405020304" pitchFamily="18" charset="0"/>
              </a:defRPr>
            </a:lvl9pPr>
          </a:lstStyle>
          <a:p>
            <a:pPr>
              <a:spcBef>
                <a:spcPct val="50000"/>
              </a:spcBef>
            </a:pPr>
            <a:r>
              <a:rPr lang="en-AU" altLang="en-US" i="1">
                <a:solidFill>
                  <a:srgbClr val="000099"/>
                </a:solidFill>
                <a:latin typeface="Arial" panose="020B0604020202020204" pitchFamily="34" charset="0"/>
              </a:rPr>
              <a:t>Your caption can go here.</a:t>
            </a:r>
          </a:p>
        </p:txBody>
      </p:sp>
      <p:sp>
        <p:nvSpPr>
          <p:cNvPr id="4115" name="Text Box 250"/>
          <p:cNvSpPr txBox="1">
            <a:spLocks noChangeArrowheads="1"/>
          </p:cNvSpPr>
          <p:nvPr/>
        </p:nvSpPr>
        <p:spPr bwMode="auto">
          <a:xfrm>
            <a:off x="11366500" y="25360313"/>
            <a:ext cx="13331825" cy="2613025"/>
          </a:xfrm>
          <a:prstGeom prst="rect">
            <a:avLst/>
          </a:prstGeom>
          <a:solidFill>
            <a:schemeClr val="bg1"/>
          </a:solidFill>
          <a:ln w="57150" cmpd="thickThin">
            <a:solidFill>
              <a:schemeClr val="tx1"/>
            </a:solidFill>
            <a:miter lim="800000"/>
            <a:headEnd/>
            <a:tailEnd/>
          </a:ln>
        </p:spPr>
        <p:txBody>
          <a:bodyPr lIns="138968" tIns="69485" rIns="138968" bIns="138968"/>
          <a:lstStyle>
            <a:lvl1pPr defTabSz="692150">
              <a:defRPr sz="1900">
                <a:solidFill>
                  <a:schemeClr val="tx1"/>
                </a:solidFill>
                <a:latin typeface="Times New Roman" panose="02020603050405020304" pitchFamily="18" charset="0"/>
              </a:defRPr>
            </a:lvl1pPr>
            <a:lvl2pPr marL="742950" indent="-2857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pPr>
              <a:lnSpc>
                <a:spcPct val="105000"/>
              </a:lnSpc>
            </a:pPr>
            <a:r>
              <a:rPr lang="en-US" altLang="ja-JP" sz="2200" b="1">
                <a:ea typeface="ＭＳ Ｐゴシック" panose="020B0600070205080204" pitchFamily="34" charset="-128"/>
              </a:rPr>
              <a:t>Title Can Go Here</a:t>
            </a:r>
          </a:p>
          <a:p>
            <a:pPr>
              <a:lnSpc>
                <a:spcPct val="105000"/>
              </a:lnSpc>
            </a:pPr>
            <a:r>
              <a:rPr lang="en-US" altLang="ja-JP" sz="2200">
                <a:ea typeface="ＭＳ Ｐゴシック" panose="020B0600070205080204" pitchFamily="34" charset="-128"/>
              </a:rPr>
              <a:t>Insert your text here.  You can change the font size to fit your text.   </a:t>
            </a:r>
            <a:r>
              <a:rPr lang="en-AU" altLang="en-US" sz="2200"/>
              <a:t>You can also make this box shrink or grow with the amount of text.  Simply double click this text box, go to the “Text Box” tab, and check the option “Resize AutoShape to fit text”.  </a:t>
            </a:r>
            <a:r>
              <a:rPr lang="en-US" altLang="ja-JP" sz="2200">
                <a:ea typeface="ＭＳ Ｐゴシック" panose="020B0600070205080204" pitchFamily="34" charset="-128"/>
              </a:rPr>
              <a:t>The background of this template may appear blue on your screen, but it does print lavender.  Insert your text here.  You can change the font size to fit your text.   </a:t>
            </a:r>
            <a:endParaRPr lang="en-AU" altLang="en-US" sz="2200"/>
          </a:p>
        </p:txBody>
      </p:sp>
      <p:sp>
        <p:nvSpPr>
          <p:cNvPr id="4116" name="Text Box 252"/>
          <p:cNvSpPr txBox="1">
            <a:spLocks noChangeArrowheads="1"/>
          </p:cNvSpPr>
          <p:nvPr/>
        </p:nvSpPr>
        <p:spPr bwMode="auto">
          <a:xfrm>
            <a:off x="5715000" y="947738"/>
            <a:ext cx="30035500" cy="372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6482" tIns="23239" rIns="46482" bIns="23239" anchor="ctr"/>
          <a:lstStyle>
            <a:lvl1pPr defTabSz="463550">
              <a:defRPr sz="1900">
                <a:solidFill>
                  <a:schemeClr val="tx1"/>
                </a:solidFill>
                <a:latin typeface="Times New Roman" panose="02020603050405020304" pitchFamily="18" charset="0"/>
              </a:defRPr>
            </a:lvl1pPr>
            <a:lvl2pPr marL="742950" indent="-285750" defTabSz="463550">
              <a:defRPr sz="1900">
                <a:solidFill>
                  <a:schemeClr val="tx1"/>
                </a:solidFill>
                <a:latin typeface="Times New Roman" panose="02020603050405020304" pitchFamily="18" charset="0"/>
              </a:defRPr>
            </a:lvl2pPr>
            <a:lvl3pPr marL="1143000" indent="-228600" defTabSz="463550">
              <a:defRPr sz="1900">
                <a:solidFill>
                  <a:schemeClr val="tx1"/>
                </a:solidFill>
                <a:latin typeface="Times New Roman" panose="02020603050405020304" pitchFamily="18" charset="0"/>
              </a:defRPr>
            </a:lvl3pPr>
            <a:lvl4pPr marL="1600200" indent="-228600" defTabSz="463550">
              <a:defRPr sz="1900">
                <a:solidFill>
                  <a:schemeClr val="tx1"/>
                </a:solidFill>
                <a:latin typeface="Times New Roman" panose="02020603050405020304" pitchFamily="18" charset="0"/>
              </a:defRPr>
            </a:lvl4pPr>
            <a:lvl5pPr marL="2057400" indent="-228600" defTabSz="463550">
              <a:defRPr sz="1900">
                <a:solidFill>
                  <a:schemeClr val="tx1"/>
                </a:solidFill>
                <a:latin typeface="Times New Roman" panose="02020603050405020304" pitchFamily="18" charset="0"/>
              </a:defRPr>
            </a:lvl5pPr>
            <a:lvl6pPr marL="2514600" indent="-228600" defTabSz="4635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4635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4635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463550" eaLnBrk="0" fontAlgn="base" hangingPunct="0">
              <a:spcBef>
                <a:spcPct val="0"/>
              </a:spcBef>
              <a:spcAft>
                <a:spcPct val="0"/>
              </a:spcAft>
              <a:defRPr sz="1900">
                <a:solidFill>
                  <a:schemeClr val="tx1"/>
                </a:solidFill>
                <a:latin typeface="Times New Roman" panose="02020603050405020304" pitchFamily="18" charset="0"/>
              </a:defRPr>
            </a:lvl9pPr>
          </a:lstStyle>
          <a:p>
            <a:pPr algn="ctr"/>
            <a:r>
              <a:rPr lang="en-US" altLang="zh-CN" sz="5400" b="1">
                <a:solidFill>
                  <a:schemeClr val="bg1"/>
                </a:solidFill>
                <a:latin typeface="Arial" panose="020B0604020202020204" pitchFamily="34" charset="0"/>
                <a:ea typeface="SimSun" panose="02010600030101010101" pitchFamily="2" charset="-122"/>
              </a:rPr>
              <a:t>INSERT YOUR POSTER TITLE ON THIS LINE HERE</a:t>
            </a:r>
          </a:p>
          <a:p>
            <a:pPr algn="ctr">
              <a:spcBef>
                <a:spcPct val="20000"/>
              </a:spcBef>
            </a:pPr>
            <a:r>
              <a:rPr lang="en-US" altLang="zh-CN" sz="4300" b="1">
                <a:solidFill>
                  <a:schemeClr val="bg1"/>
                </a:solidFill>
                <a:latin typeface="Arial" panose="020B0604020202020204" pitchFamily="34" charset="0"/>
                <a:ea typeface="SimSun" panose="02010600030101010101" pitchFamily="2" charset="-122"/>
              </a:rPr>
              <a:t>Name of Author</a:t>
            </a:r>
          </a:p>
          <a:p>
            <a:pPr algn="ctr"/>
            <a:r>
              <a:rPr lang="en-US" altLang="zh-CN" sz="3100" b="1" i="1">
                <a:solidFill>
                  <a:schemeClr val="bg1"/>
                </a:solidFill>
                <a:latin typeface="Arial" panose="020B0604020202020204" pitchFamily="34" charset="0"/>
                <a:ea typeface="SimSun" panose="02010600030101010101" pitchFamily="2" charset="-122"/>
              </a:rPr>
              <a:t>Department Name and Institution Name can go here</a:t>
            </a:r>
          </a:p>
        </p:txBody>
      </p:sp>
      <p:sp>
        <p:nvSpPr>
          <p:cNvPr id="4117" name="Text Box 253"/>
          <p:cNvSpPr txBox="1">
            <a:spLocks noChangeArrowheads="1"/>
          </p:cNvSpPr>
          <p:nvPr/>
        </p:nvSpPr>
        <p:spPr bwMode="auto">
          <a:xfrm>
            <a:off x="25657175" y="6869113"/>
            <a:ext cx="10093325" cy="7354887"/>
          </a:xfrm>
          <a:prstGeom prst="rect">
            <a:avLst/>
          </a:prstGeom>
          <a:solidFill>
            <a:schemeClr val="bg1"/>
          </a:solidFill>
          <a:ln w="57150" cmpd="thickThin">
            <a:solidFill>
              <a:schemeClr val="tx1"/>
            </a:solidFill>
            <a:miter lim="800000"/>
            <a:headEnd/>
            <a:tailEnd/>
          </a:ln>
        </p:spPr>
        <p:txBody>
          <a:bodyPr lIns="138968" tIns="69485" rIns="138968" bIns="138968"/>
          <a:lstStyle>
            <a:lvl1pPr defTabSz="692150">
              <a:defRPr sz="1900">
                <a:solidFill>
                  <a:schemeClr val="tx1"/>
                </a:solidFill>
                <a:latin typeface="Times New Roman" panose="02020603050405020304" pitchFamily="18" charset="0"/>
              </a:defRPr>
            </a:lvl1pPr>
            <a:lvl2pPr marL="519113" indent="-171450" defTabSz="692150">
              <a:defRPr sz="1900">
                <a:solidFill>
                  <a:schemeClr val="tx1"/>
                </a:solidFill>
                <a:latin typeface="Times New Roman" panose="02020603050405020304" pitchFamily="18" charset="0"/>
              </a:defRPr>
            </a:lvl2pPr>
            <a:lvl3pPr marL="1143000" indent="-228600" defTabSz="692150">
              <a:defRPr sz="1900">
                <a:solidFill>
                  <a:schemeClr val="tx1"/>
                </a:solidFill>
                <a:latin typeface="Times New Roman" panose="02020603050405020304" pitchFamily="18" charset="0"/>
              </a:defRPr>
            </a:lvl3pPr>
            <a:lvl4pPr marL="1600200" indent="-228600" defTabSz="692150">
              <a:defRPr sz="1900">
                <a:solidFill>
                  <a:schemeClr val="tx1"/>
                </a:solidFill>
                <a:latin typeface="Times New Roman" panose="02020603050405020304" pitchFamily="18" charset="0"/>
              </a:defRPr>
            </a:lvl4pPr>
            <a:lvl5pPr marL="2057400" indent="-228600" defTabSz="692150">
              <a:defRPr sz="1900">
                <a:solidFill>
                  <a:schemeClr val="tx1"/>
                </a:solidFill>
                <a:latin typeface="Times New Roman" panose="02020603050405020304" pitchFamily="18" charset="0"/>
              </a:defRPr>
            </a:lvl5pPr>
            <a:lvl6pPr marL="2514600" indent="-228600" defTabSz="692150"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692150"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692150"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692150" eaLnBrk="0" fontAlgn="base" hangingPunct="0">
              <a:spcBef>
                <a:spcPct val="0"/>
              </a:spcBef>
              <a:spcAft>
                <a:spcPct val="0"/>
              </a:spcAft>
              <a:defRPr sz="1900">
                <a:solidFill>
                  <a:schemeClr val="tx1"/>
                </a:solidFill>
                <a:latin typeface="Times New Roman" panose="02020603050405020304" pitchFamily="18" charset="0"/>
              </a:defRPr>
            </a:lvl9pPr>
          </a:lstStyle>
          <a:p>
            <a:pPr>
              <a:lnSpc>
                <a:spcPct val="125000"/>
              </a:lnSpc>
            </a:pPr>
            <a:r>
              <a:rPr lang="en-US" altLang="ja-JP" sz="2200" b="1">
                <a:ea typeface="ＭＳ Ｐゴシック" panose="020B0600070205080204" pitchFamily="34" charset="-128"/>
              </a:rPr>
              <a:t>Title Here</a:t>
            </a:r>
          </a:p>
          <a:p>
            <a:pPr>
              <a:lnSpc>
                <a:spcPct val="125000"/>
              </a:lnSpc>
            </a:pPr>
            <a:r>
              <a:rPr lang="en-US" altLang="ja-JP" sz="2200">
                <a:ea typeface="ＭＳ Ｐゴシック" panose="020B0600070205080204" pitchFamily="34" charset="-128"/>
              </a:rPr>
              <a:t>Insert your text here.  You can change the font size to fit your text.   </a:t>
            </a:r>
            <a:r>
              <a:rPr lang="en-AU" altLang="en-US" sz="2200"/>
              <a:t>You can also make this box shrink or grow with the amount of text.  Simply double click this text box, go to the “Text Box” tab, and check the option “Resize AutoShape to fit text”.  </a:t>
            </a:r>
          </a:p>
          <a:p>
            <a:pPr lvl="1">
              <a:lnSpc>
                <a:spcPct val="125000"/>
              </a:lnSpc>
              <a:buFontTx/>
              <a:buChar char="•"/>
            </a:pPr>
            <a:r>
              <a:rPr lang="en-US" altLang="ja-JP" sz="2200">
                <a:ea typeface="ＭＳ Ｐゴシック" panose="020B0600070205080204" pitchFamily="34" charset="-128"/>
              </a:rPr>
              <a:t>The background of this template may appear blue on your screen, but it does print lavender.  Insert your text here.  </a:t>
            </a:r>
          </a:p>
          <a:p>
            <a:pPr lvl="1">
              <a:lnSpc>
                <a:spcPct val="125000"/>
              </a:lnSpc>
              <a:buFontTx/>
              <a:buChar char="•"/>
            </a:pPr>
            <a:r>
              <a:rPr lang="en-US" altLang="ja-JP" sz="2200">
                <a:ea typeface="ＭＳ Ｐゴシック" panose="020B0600070205080204" pitchFamily="34" charset="-128"/>
              </a:rPr>
              <a:t>You can change the font size to fit your text.   </a:t>
            </a:r>
          </a:p>
          <a:p>
            <a:pPr lvl="1">
              <a:lnSpc>
                <a:spcPct val="125000"/>
              </a:lnSpc>
              <a:buFontTx/>
              <a:buChar char="•"/>
            </a:pPr>
            <a:r>
              <a:rPr lang="en-AU" altLang="en-US" sz="2200"/>
              <a:t>You can also make this box shrink or grow with the amount of text.  Simply double click this text box, go to the “Text Box” tab, and check the option “Resize AutoShape to fit text”.</a:t>
            </a:r>
          </a:p>
          <a:p>
            <a:pPr lvl="1">
              <a:lnSpc>
                <a:spcPct val="125000"/>
              </a:lnSpc>
              <a:buFontTx/>
              <a:buChar char="•"/>
            </a:pPr>
            <a:r>
              <a:rPr lang="en-US" altLang="ja-JP" sz="2200">
                <a:ea typeface="ＭＳ Ｐゴシック" panose="020B0600070205080204" pitchFamily="34" charset="-128"/>
              </a:rPr>
              <a:t>Insert your text here.  You can change the font size to fit your text.   </a:t>
            </a:r>
            <a:r>
              <a:rPr lang="en-AU" altLang="en-US" sz="2200"/>
              <a:t>You can also make this box shrink or grow with the amount of text.  Simply double click this text box, go to the “Text Box” tab, and check the option “Resize AutoShape to fit text”.</a:t>
            </a:r>
            <a:endParaRPr lang="en-US" altLang="zh-CN" sz="2200">
              <a:ea typeface="SimSun" panose="02010600030101010101" pitchFamily="2" charset="-122"/>
            </a:endParaRPr>
          </a:p>
        </p:txBody>
      </p:sp>
      <p:sp>
        <p:nvSpPr>
          <p:cNvPr id="4118" name="Rectangle 256"/>
          <p:cNvSpPr>
            <a:spLocks noChangeArrowheads="1"/>
          </p:cNvSpPr>
          <p:nvPr/>
        </p:nvSpPr>
        <p:spPr bwMode="auto">
          <a:xfrm>
            <a:off x="25965150" y="14860588"/>
            <a:ext cx="9434513" cy="2578100"/>
          </a:xfrm>
          <a:prstGeom prst="rect">
            <a:avLst/>
          </a:prstGeom>
          <a:solidFill>
            <a:srgbClr val="EEEEEE"/>
          </a:solidFill>
          <a:ln w="12700">
            <a:solidFill>
              <a:schemeClr val="tx1"/>
            </a:solidFill>
            <a:miter lim="800000"/>
            <a:headEnd/>
            <a:tailEnd/>
          </a:ln>
        </p:spPr>
        <p:txBody>
          <a:bodyPr wrap="none" lIns="69485" tIns="34741" rIns="69485" bIns="34741" anchor="ctr"/>
          <a:lstStyle>
            <a:lvl1pPr defTabSz="3335338">
              <a:defRPr sz="1900">
                <a:solidFill>
                  <a:schemeClr val="tx1"/>
                </a:solidFill>
                <a:latin typeface="Times New Roman" panose="02020603050405020304" pitchFamily="18" charset="0"/>
              </a:defRPr>
            </a:lvl1pPr>
            <a:lvl2pPr marL="742950" indent="-285750" defTabSz="3335338">
              <a:defRPr sz="1900">
                <a:solidFill>
                  <a:schemeClr val="tx1"/>
                </a:solidFill>
                <a:latin typeface="Times New Roman" panose="02020603050405020304" pitchFamily="18" charset="0"/>
              </a:defRPr>
            </a:lvl2pPr>
            <a:lvl3pPr marL="1143000" indent="-228600" defTabSz="3335338">
              <a:defRPr sz="1900">
                <a:solidFill>
                  <a:schemeClr val="tx1"/>
                </a:solidFill>
                <a:latin typeface="Times New Roman" panose="02020603050405020304" pitchFamily="18" charset="0"/>
              </a:defRPr>
            </a:lvl3pPr>
            <a:lvl4pPr marL="1600200" indent="-228600" defTabSz="3335338">
              <a:defRPr sz="1900">
                <a:solidFill>
                  <a:schemeClr val="tx1"/>
                </a:solidFill>
                <a:latin typeface="Times New Roman" panose="02020603050405020304" pitchFamily="18" charset="0"/>
              </a:defRPr>
            </a:lvl4pPr>
            <a:lvl5pPr marL="2057400" indent="-228600" defTabSz="3335338">
              <a:defRPr sz="1900">
                <a:solidFill>
                  <a:schemeClr val="tx1"/>
                </a:solidFill>
                <a:latin typeface="Times New Roman" panose="02020603050405020304" pitchFamily="18" charset="0"/>
              </a:defRPr>
            </a:lvl5pPr>
            <a:lvl6pPr marL="2514600" indent="-228600" defTabSz="3335338" eaLnBrk="0" fontAlgn="base" hangingPunct="0">
              <a:spcBef>
                <a:spcPct val="0"/>
              </a:spcBef>
              <a:spcAft>
                <a:spcPct val="0"/>
              </a:spcAft>
              <a:defRPr sz="1900">
                <a:solidFill>
                  <a:schemeClr val="tx1"/>
                </a:solidFill>
                <a:latin typeface="Times New Roman" panose="02020603050405020304" pitchFamily="18" charset="0"/>
              </a:defRPr>
            </a:lvl6pPr>
            <a:lvl7pPr marL="2971800" indent="-228600" defTabSz="3335338" eaLnBrk="0" fontAlgn="base" hangingPunct="0">
              <a:spcBef>
                <a:spcPct val="0"/>
              </a:spcBef>
              <a:spcAft>
                <a:spcPct val="0"/>
              </a:spcAft>
              <a:defRPr sz="1900">
                <a:solidFill>
                  <a:schemeClr val="tx1"/>
                </a:solidFill>
                <a:latin typeface="Times New Roman" panose="02020603050405020304" pitchFamily="18" charset="0"/>
              </a:defRPr>
            </a:lvl7pPr>
            <a:lvl8pPr marL="3429000" indent="-228600" defTabSz="3335338" eaLnBrk="0" fontAlgn="base" hangingPunct="0">
              <a:spcBef>
                <a:spcPct val="0"/>
              </a:spcBef>
              <a:spcAft>
                <a:spcPct val="0"/>
              </a:spcAft>
              <a:defRPr sz="1900">
                <a:solidFill>
                  <a:schemeClr val="tx1"/>
                </a:solidFill>
                <a:latin typeface="Times New Roman" panose="02020603050405020304" pitchFamily="18" charset="0"/>
              </a:defRPr>
            </a:lvl8pPr>
            <a:lvl9pPr marL="3886200" indent="-228600" defTabSz="3335338" eaLnBrk="0" fontAlgn="base" hangingPunct="0">
              <a:spcBef>
                <a:spcPct val="0"/>
              </a:spcBef>
              <a:spcAft>
                <a:spcPct val="0"/>
              </a:spcAft>
              <a:defRPr sz="1900">
                <a:solidFill>
                  <a:schemeClr val="tx1"/>
                </a:solidFill>
                <a:latin typeface="Times New Roman" panose="02020603050405020304" pitchFamily="18" charset="0"/>
              </a:defRPr>
            </a:lvl9pPr>
          </a:lstStyle>
          <a:p>
            <a:pPr algn="ctr" eaLnBrk="1" hangingPunct="1"/>
            <a:r>
              <a:rPr lang="en-US" altLang="en-US" sz="3400" b="1">
                <a:solidFill>
                  <a:srgbClr val="FF0000"/>
                </a:solidFill>
                <a:latin typeface="Arial" panose="020B0604020202020204" pitchFamily="34" charset="0"/>
              </a:rPr>
              <a:t>Another </a:t>
            </a:r>
          </a:p>
          <a:p>
            <a:pPr algn="ctr" eaLnBrk="1" hangingPunct="1"/>
            <a:r>
              <a:rPr lang="en-US" altLang="en-US" sz="3400" b="1">
                <a:solidFill>
                  <a:srgbClr val="FF0000"/>
                </a:solidFill>
                <a:latin typeface="Arial" panose="020B0604020202020204" pitchFamily="34" charset="0"/>
              </a:rPr>
              <a:t>graphic or chart </a:t>
            </a:r>
          </a:p>
          <a:p>
            <a:pPr algn="ctr" eaLnBrk="1" hangingPunct="1"/>
            <a:r>
              <a:rPr lang="en-US" altLang="en-US" sz="3400" b="1">
                <a:solidFill>
                  <a:srgbClr val="FF0000"/>
                </a:solidFill>
                <a:latin typeface="Arial" panose="020B0604020202020204" pitchFamily="34" charset="0"/>
              </a:rPr>
              <a:t>can go here</a:t>
            </a:r>
          </a:p>
        </p:txBody>
      </p:sp>
      <p:sp>
        <p:nvSpPr>
          <p:cNvPr id="4119" name="Text Box 257"/>
          <p:cNvSpPr txBox="1">
            <a:spLocks noChangeArrowheads="1"/>
          </p:cNvSpPr>
          <p:nvPr/>
        </p:nvSpPr>
        <p:spPr bwMode="auto">
          <a:xfrm>
            <a:off x="25977850" y="17492663"/>
            <a:ext cx="5400675" cy="361950"/>
          </a:xfrm>
          <a:prstGeom prst="rect">
            <a:avLst/>
          </a:prstGeom>
          <a:noFill/>
          <a:ln>
            <a:noFill/>
          </a:ln>
          <a:effectLst>
            <a:outerShdw dist="17961" dir="2700000" algn="ctr" rotWithShape="0">
              <a:srgbClr val="FFFFFF"/>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4741" rIns="0" bIns="34741">
            <a:spAutoFit/>
          </a:bodyPr>
          <a:lstStyle>
            <a:lvl1pPr defTabSz="693738">
              <a:defRPr sz="1900">
                <a:solidFill>
                  <a:schemeClr val="tx1"/>
                </a:solidFill>
                <a:latin typeface="Times New Roman" panose="02020603050405020304" pitchFamily="18" charset="0"/>
              </a:defRPr>
            </a:lvl1pPr>
            <a:lvl2pPr defTabSz="693738">
              <a:defRPr sz="1900">
                <a:solidFill>
                  <a:schemeClr val="tx1"/>
                </a:solidFill>
                <a:latin typeface="Times New Roman" panose="02020603050405020304" pitchFamily="18" charset="0"/>
              </a:defRPr>
            </a:lvl2pPr>
            <a:lvl3pPr defTabSz="693738">
              <a:defRPr sz="1900">
                <a:solidFill>
                  <a:schemeClr val="tx1"/>
                </a:solidFill>
                <a:latin typeface="Times New Roman" panose="02020603050405020304" pitchFamily="18" charset="0"/>
              </a:defRPr>
            </a:lvl3pPr>
            <a:lvl4pPr defTabSz="693738">
              <a:defRPr sz="1900">
                <a:solidFill>
                  <a:schemeClr val="tx1"/>
                </a:solidFill>
                <a:latin typeface="Times New Roman" panose="02020603050405020304" pitchFamily="18" charset="0"/>
              </a:defRPr>
            </a:lvl4pPr>
            <a:lvl5pPr defTabSz="693738">
              <a:defRPr sz="1900">
                <a:solidFill>
                  <a:schemeClr val="tx1"/>
                </a:solidFill>
                <a:latin typeface="Times New Roman" panose="02020603050405020304" pitchFamily="18" charset="0"/>
              </a:defRPr>
            </a:lvl5pPr>
            <a:lvl6pPr marL="2192338" indent="458788" defTabSz="693738" eaLnBrk="0" fontAlgn="base" hangingPunct="0">
              <a:spcBef>
                <a:spcPct val="0"/>
              </a:spcBef>
              <a:spcAft>
                <a:spcPct val="0"/>
              </a:spcAft>
              <a:defRPr sz="1900">
                <a:solidFill>
                  <a:schemeClr val="tx1"/>
                </a:solidFill>
                <a:latin typeface="Times New Roman" panose="02020603050405020304" pitchFamily="18" charset="0"/>
              </a:defRPr>
            </a:lvl6pPr>
            <a:lvl7pPr marL="2649538" indent="458788" defTabSz="693738" eaLnBrk="0" fontAlgn="base" hangingPunct="0">
              <a:spcBef>
                <a:spcPct val="0"/>
              </a:spcBef>
              <a:spcAft>
                <a:spcPct val="0"/>
              </a:spcAft>
              <a:defRPr sz="1900">
                <a:solidFill>
                  <a:schemeClr val="tx1"/>
                </a:solidFill>
                <a:latin typeface="Times New Roman" panose="02020603050405020304" pitchFamily="18" charset="0"/>
              </a:defRPr>
            </a:lvl7pPr>
            <a:lvl8pPr marL="3106738" indent="458788" defTabSz="693738" eaLnBrk="0" fontAlgn="base" hangingPunct="0">
              <a:spcBef>
                <a:spcPct val="0"/>
              </a:spcBef>
              <a:spcAft>
                <a:spcPct val="0"/>
              </a:spcAft>
              <a:defRPr sz="1900">
                <a:solidFill>
                  <a:schemeClr val="tx1"/>
                </a:solidFill>
                <a:latin typeface="Times New Roman" panose="02020603050405020304" pitchFamily="18" charset="0"/>
              </a:defRPr>
            </a:lvl8pPr>
            <a:lvl9pPr marL="3563938" indent="458788" defTabSz="693738" eaLnBrk="0" fontAlgn="base" hangingPunct="0">
              <a:spcBef>
                <a:spcPct val="0"/>
              </a:spcBef>
              <a:spcAft>
                <a:spcPct val="0"/>
              </a:spcAft>
              <a:defRPr sz="1900">
                <a:solidFill>
                  <a:schemeClr val="tx1"/>
                </a:solidFill>
                <a:latin typeface="Times New Roman" panose="02020603050405020304" pitchFamily="18" charset="0"/>
              </a:defRPr>
            </a:lvl9pPr>
          </a:lstStyle>
          <a:p>
            <a:pPr>
              <a:spcBef>
                <a:spcPct val="50000"/>
              </a:spcBef>
            </a:pPr>
            <a:r>
              <a:rPr lang="en-AU" altLang="en-US" i="1">
                <a:solidFill>
                  <a:srgbClr val="000099"/>
                </a:solidFill>
                <a:latin typeface="Arial" panose="020B0604020202020204" pitchFamily="34" charset="0"/>
              </a:rPr>
              <a:t>Your caption can go here.</a:t>
            </a:r>
          </a:p>
        </p:txBody>
      </p:sp>
      <p:pic>
        <p:nvPicPr>
          <p:cNvPr id="4120" name="Picture 1"/>
          <p:cNvPicPr>
            <a:picLocks noChangeAspect="1"/>
          </p:cNvPicPr>
          <p:nvPr/>
        </p:nvPicPr>
        <p:blipFill>
          <a:blip r:embed="rId3" cstate="print">
            <a:extLst>
              <a:ext uri="{28A0092B-C50C-407E-A947-70E740481C1C}">
                <a14:useLocalDpi xmlns:a14="http://schemas.microsoft.com/office/drawing/2010/main" val="0"/>
              </a:ext>
            </a:extLst>
          </a:blip>
          <a:srcRect/>
          <a:stretch/>
        </p:blipFill>
        <p:spPr bwMode="auto">
          <a:xfrm>
            <a:off x="825500" y="1737146"/>
            <a:ext cx="4137079" cy="2147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731838"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731838"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1671</TotalTime>
  <Words>1208</Words>
  <Application>Microsoft Office PowerPoint</Application>
  <PresentationFormat>Custom</PresentationFormat>
  <Paragraphs>72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creator>Jay Buckley</dc:creator>
  <dc:description>Call if we can help   800-590-7850_x000d_
_x000d_
(c) Copyright MegaPrint 2001</dc:description>
  <cp:lastModifiedBy>Jamie Nicpon</cp:lastModifiedBy>
  <cp:revision>106</cp:revision>
  <cp:lastPrinted>2000-08-03T00:31:24Z</cp:lastPrinted>
  <dcterms:created xsi:type="dcterms:W3CDTF">2000-02-09T15:01:13Z</dcterms:created>
  <dcterms:modified xsi:type="dcterms:W3CDTF">2020-06-30T16:19:27Z</dcterms:modified>
</cp:coreProperties>
</file>